
<file path=[Content_Types].xml><?xml version="1.0" encoding="utf-8"?>
<Types xmlns="http://schemas.openxmlformats.org/package/2006/content-types">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9" r:id="rId4"/>
    <p:sldId id="260" r:id="rId5"/>
    <p:sldId id="270" r:id="rId6"/>
    <p:sldId id="271" r:id="rId7"/>
    <p:sldId id="258" r:id="rId8"/>
    <p:sldId id="261" r:id="rId9"/>
    <p:sldId id="262" r:id="rId10"/>
    <p:sldId id="263" r:id="rId11"/>
    <p:sldId id="268" r:id="rId12"/>
    <p:sldId id="269" r:id="rId13"/>
    <p:sldId id="267" r:id="rId14"/>
    <p:sldId id="265" r:id="rId15"/>
    <p:sldId id="264" r:id="rId16"/>
    <p:sldId id="266" r:id="rId17"/>
    <p:sldId id="272" r:id="rId1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753"/>
    <p:restoredTop sz="95952"/>
  </p:normalViewPr>
  <p:slideViewPr>
    <p:cSldViewPr snapToGrid="0" snapToObjects="1">
      <p:cViewPr varScale="1">
        <p:scale>
          <a:sx n="90" d="100"/>
          <a:sy n="90" d="100"/>
        </p:scale>
        <p:origin x="232" y="61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89" name="Group 88"/>
          <p:cNvGrpSpPr/>
          <p:nvPr/>
        </p:nvGrpSpPr>
        <p:grpSpPr>
          <a:xfrm>
            <a:off x="-329674" y="-59376"/>
            <a:ext cx="12515851" cy="6923798"/>
            <a:chOff x="-329674" y="-51881"/>
            <a:chExt cx="12515851" cy="6923798"/>
          </a:xfrm>
        </p:grpSpPr>
        <p:sp>
          <p:nvSpPr>
            <p:cNvPr id="90"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3"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9"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00"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01"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02"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3"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4"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5"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6"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7"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08"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9" name="Group 8"/>
          <p:cNvGrpSpPr/>
          <p:nvPr/>
        </p:nvGrpSpPr>
        <p:grpSpPr>
          <a:xfrm>
            <a:off x="1669293" y="1186483"/>
            <a:ext cx="8848345" cy="4477933"/>
            <a:chOff x="1669293" y="1186483"/>
            <a:chExt cx="8848345" cy="4477933"/>
          </a:xfrm>
        </p:grpSpPr>
        <p:sp>
          <p:nvSpPr>
            <p:cNvPr id="39" name="Rectangle 38"/>
            <p:cNvSpPr/>
            <p:nvPr/>
          </p:nvSpPr>
          <p:spPr>
            <a:xfrm>
              <a:off x="1674042" y="1186483"/>
              <a:ext cx="8843596"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0" name="Isosceles Triangle 39"/>
            <p:cNvSpPr/>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1" name="Rectangle 40"/>
            <p:cNvSpPr/>
            <p:nvPr/>
          </p:nvSpPr>
          <p:spPr>
            <a:xfrm>
              <a:off x="1669293" y="1991156"/>
              <a:ext cx="8845667"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ctrTitle"/>
          </p:nvPr>
        </p:nvSpPr>
        <p:spPr>
          <a:xfrm>
            <a:off x="1759236" y="2075504"/>
            <a:ext cx="8679915" cy="1748729"/>
          </a:xfrm>
        </p:spPr>
        <p:txBody>
          <a:bodyPr bIns="0" anchor="b">
            <a:normAutofit/>
          </a:bodyPr>
          <a:lstStyle>
            <a:lvl1pPr algn="ctr">
              <a:lnSpc>
                <a:spcPct val="80000"/>
              </a:lnSpc>
              <a:defRPr sz="5400" spc="-150">
                <a:solidFill>
                  <a:srgbClr val="FFFEFF"/>
                </a:solidFill>
              </a:defRPr>
            </a:lvl1pPr>
          </a:lstStyle>
          <a:p>
            <a:r>
              <a:rPr lang="en-US"/>
              <a:t>Click to edit Master title style</a:t>
            </a:r>
            <a:endParaRPr lang="en-US" dirty="0"/>
          </a:p>
        </p:txBody>
      </p:sp>
      <p:sp>
        <p:nvSpPr>
          <p:cNvPr id="3" name="Subtitle 2"/>
          <p:cNvSpPr>
            <a:spLocks noGrp="1"/>
          </p:cNvSpPr>
          <p:nvPr>
            <p:ph type="subTitle" idx="1"/>
          </p:nvPr>
        </p:nvSpPr>
        <p:spPr>
          <a:xfrm>
            <a:off x="1759237" y="3906266"/>
            <a:ext cx="8673427" cy="1322587"/>
          </a:xfrm>
        </p:spPr>
        <p:txBody>
          <a:bodyPr tIns="0">
            <a:normAutofit/>
          </a:bodyPr>
          <a:lstStyle>
            <a:lvl1pPr marL="0" indent="0" algn="ctr">
              <a:lnSpc>
                <a:spcPct val="100000"/>
              </a:lnSpc>
              <a:buNone/>
              <a:defRPr sz="1800" b="0">
                <a:solidFill>
                  <a:srgbClr val="FFFEFF"/>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804672" y="320040"/>
            <a:ext cx="3657600" cy="320040"/>
          </a:xfrm>
        </p:spPr>
        <p:txBody>
          <a:bodyPr vert="horz" lIns="91440" tIns="45720" rIns="91440" bIns="45720" rtlCol="0" anchor="ctr"/>
          <a:lstStyle>
            <a:lvl1pPr>
              <a:defRPr lang="en-US"/>
            </a:lvl1pPr>
          </a:lstStyle>
          <a:p>
            <a:fld id="{48A87A34-81AB-432B-8DAE-1953F412C126}" type="datetimeFigureOut">
              <a:rPr lang="en-US" dirty="0"/>
              <a:pPr/>
              <a:t>4/29/20</a:t>
            </a:fld>
            <a:endParaRPr lang="en-US" dirty="0"/>
          </a:p>
        </p:txBody>
      </p:sp>
      <p:sp>
        <p:nvSpPr>
          <p:cNvPr id="5" name="Footer Placeholder 4"/>
          <p:cNvSpPr>
            <a:spLocks noGrp="1"/>
          </p:cNvSpPr>
          <p:nvPr>
            <p:ph type="ftr" sz="quarter" idx="11"/>
          </p:nvPr>
        </p:nvSpPr>
        <p:spPr>
          <a:xfrm>
            <a:off x="804672" y="6227064"/>
            <a:ext cx="10588752" cy="320040"/>
          </a:xfrm>
        </p:spPr>
        <p:txBody>
          <a:bodyPr/>
          <a:lstStyle>
            <a:lvl1pPr algn="ctr">
              <a:defRPr/>
            </a:lvl1pPr>
          </a:lstStyle>
          <a:p>
            <a:endParaRPr lang="en-US" dirty="0"/>
          </a:p>
        </p:txBody>
      </p:sp>
      <p:sp>
        <p:nvSpPr>
          <p:cNvPr id="6" name="Slide Number Placeholder 5"/>
          <p:cNvSpPr>
            <a:spLocks noGrp="1"/>
          </p:cNvSpPr>
          <p:nvPr>
            <p:ph type="sldNum" sz="quarter" idx="12"/>
          </p:nvPr>
        </p:nvSpPr>
        <p:spPr>
          <a:xfrm>
            <a:off x="10469880" y="320040"/>
            <a:ext cx="914400" cy="320040"/>
          </a:xfrm>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grpSp>
        <p:nvGrpSpPr>
          <p:cNvPr id="75" name="Group 74"/>
          <p:cNvGrpSpPr/>
          <p:nvPr/>
        </p:nvGrpSpPr>
        <p:grpSpPr>
          <a:xfrm>
            <a:off x="-417513" y="0"/>
            <a:ext cx="12584114" cy="6853238"/>
            <a:chOff x="-417513" y="0"/>
            <a:chExt cx="12584114" cy="6853238"/>
          </a:xfrm>
        </p:grpSpPr>
        <p:sp>
          <p:nvSpPr>
            <p:cNvPr id="76"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3"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2" name="Group 21"/>
          <p:cNvGrpSpPr/>
          <p:nvPr/>
        </p:nvGrpSpPr>
        <p:grpSpPr>
          <a:xfrm>
            <a:off x="800144" y="1699589"/>
            <a:ext cx="3674476" cy="3470421"/>
            <a:chOff x="697883" y="1816768"/>
            <a:chExt cx="3674476" cy="3470421"/>
          </a:xfrm>
        </p:grpSpPr>
        <p:sp>
          <p:nvSpPr>
            <p:cNvPr id="23" name="Rectangle 22"/>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2" y="2349925"/>
            <a:ext cx="3501196" cy="2456441"/>
          </a:xfrm>
        </p:spPr>
        <p:txBody>
          <a:bodyPr/>
          <a:lstStyle>
            <a:lvl1pPr>
              <a:defRPr>
                <a:solidFill>
                  <a:srgbClr val="FFFEFF"/>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5109983" y="794719"/>
            <a:ext cx="6275035" cy="525709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4/29/20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grpSp>
        <p:nvGrpSpPr>
          <p:cNvPr id="75" name="Group 74"/>
          <p:cNvGrpSpPr/>
          <p:nvPr/>
        </p:nvGrpSpPr>
        <p:grpSpPr>
          <a:xfrm flipH="1">
            <a:off x="0" y="0"/>
            <a:ext cx="12584114" cy="6853238"/>
            <a:chOff x="-417513" y="0"/>
            <a:chExt cx="12584114" cy="6853238"/>
          </a:xfrm>
        </p:grpSpPr>
        <p:sp>
          <p:nvSpPr>
            <p:cNvPr id="76"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3"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2" name="Group 21"/>
          <p:cNvGrpSpPr/>
          <p:nvPr/>
        </p:nvGrpSpPr>
        <p:grpSpPr>
          <a:xfrm>
            <a:off x="7718948" y="1699589"/>
            <a:ext cx="3674476" cy="3470421"/>
            <a:chOff x="697883" y="1816768"/>
            <a:chExt cx="3674476" cy="3470421"/>
          </a:xfrm>
        </p:grpSpPr>
        <p:sp>
          <p:nvSpPr>
            <p:cNvPr id="23" name="Rectangle 22"/>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Vertical Title 1"/>
          <p:cNvSpPr>
            <a:spLocks noGrp="1"/>
          </p:cNvSpPr>
          <p:nvPr>
            <p:ph type="title" orient="vert"/>
          </p:nvPr>
        </p:nvSpPr>
        <p:spPr>
          <a:xfrm>
            <a:off x="7807437" y="2349925"/>
            <a:ext cx="3501195" cy="2456442"/>
          </a:xfrm>
        </p:spPr>
        <p:txBody>
          <a:bodyPr vert="eaVert"/>
          <a:lstStyle>
            <a:lvl1pPr algn="l">
              <a:lnSpc>
                <a:spcPct val="80000"/>
              </a:lnSpc>
              <a:defRPr>
                <a:solidFill>
                  <a:srgbClr val="FFFEFF"/>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802747" y="798444"/>
            <a:ext cx="6268622" cy="525730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04672" y="320040"/>
            <a:ext cx="3657600" cy="320040"/>
          </a:xfrm>
        </p:spPr>
        <p:txBody>
          <a:bodyPr/>
          <a:lstStyle/>
          <a:p>
            <a:fld id="{48A87A34-81AB-432B-8DAE-1953F412C126}" type="datetimeFigureOut">
              <a:rPr lang="en-US" dirty="0"/>
              <a:t>4/29/20</a:t>
            </a:fld>
            <a:endParaRPr lang="en-US" dirty="0"/>
          </a:p>
        </p:txBody>
      </p:sp>
      <p:sp>
        <p:nvSpPr>
          <p:cNvPr id="5" name="Footer Placeholder 4"/>
          <p:cNvSpPr>
            <a:spLocks noGrp="1"/>
          </p:cNvSpPr>
          <p:nvPr>
            <p:ph type="ftr" sz="quarter" idx="11"/>
          </p:nvPr>
        </p:nvSpPr>
        <p:spPr>
          <a:xfrm>
            <a:off x="804672" y="6227064"/>
            <a:ext cx="10588752" cy="320040"/>
          </a:xfrm>
        </p:spPr>
        <p:txBody>
          <a:bodyPr/>
          <a:lstStyle/>
          <a:p>
            <a:endParaRPr lang="en-US" dirty="0"/>
          </a:p>
        </p:txBody>
      </p:sp>
      <p:sp>
        <p:nvSpPr>
          <p:cNvPr id="6" name="Slide Number Placeholder 5"/>
          <p:cNvSpPr>
            <a:spLocks noGrp="1"/>
          </p:cNvSpPr>
          <p:nvPr>
            <p:ph type="sldNum" sz="quarter" idx="12"/>
          </p:nvPr>
        </p:nvSpPr>
        <p:spPr>
          <a:xfrm>
            <a:off x="10469880" y="320040"/>
            <a:ext cx="914400" cy="320040"/>
          </a:xfrm>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80" name="Group 79"/>
          <p:cNvGrpSpPr/>
          <p:nvPr/>
        </p:nvGrpSpPr>
        <p:grpSpPr>
          <a:xfrm>
            <a:off x="-417513" y="0"/>
            <a:ext cx="12584114" cy="6853238"/>
            <a:chOff x="-417513" y="0"/>
            <a:chExt cx="12584114" cy="6853238"/>
          </a:xfrm>
        </p:grpSpPr>
        <p:sp>
          <p:nvSpPr>
            <p:cNvPr id="81"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5"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6"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7"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7"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8"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9"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0"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1"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7" name="Group 26"/>
          <p:cNvGrpSpPr/>
          <p:nvPr/>
        </p:nvGrpSpPr>
        <p:grpSpPr>
          <a:xfrm>
            <a:off x="800144" y="1699589"/>
            <a:ext cx="3674476" cy="3470421"/>
            <a:chOff x="697883" y="1816768"/>
            <a:chExt cx="3674476" cy="3470421"/>
          </a:xfrm>
        </p:grpSpPr>
        <p:sp>
          <p:nvSpPr>
            <p:cNvPr id="28" name="Rectangle 27"/>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9"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Rectangle 29"/>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1" y="2349925"/>
            <a:ext cx="3498979" cy="2456442"/>
          </a:xfrm>
        </p:spPr>
        <p:txBody>
          <a:bodyPr/>
          <a:lstStyle>
            <a:lvl1pPr>
              <a:defRPr>
                <a:solidFill>
                  <a:srgbClr val="FFFEFF"/>
                </a:solidFill>
              </a:defRPr>
            </a:lvl1pPr>
          </a:lstStyle>
          <a:p>
            <a:r>
              <a:rPr lang="en-US"/>
              <a:t>Click to edit Master title style</a:t>
            </a:r>
            <a:endParaRPr lang="en-US" dirty="0"/>
          </a:p>
        </p:txBody>
      </p:sp>
      <p:sp>
        <p:nvSpPr>
          <p:cNvPr id="3" name="Content Placeholder 2"/>
          <p:cNvSpPr>
            <a:spLocks noGrp="1"/>
          </p:cNvSpPr>
          <p:nvPr>
            <p:ph idx="1"/>
          </p:nvPr>
        </p:nvSpPr>
        <p:spPr>
          <a:xfrm>
            <a:off x="5118447" y="803186"/>
            <a:ext cx="6281873" cy="5248622"/>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4/29/20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77" name="Group 76"/>
          <p:cNvGrpSpPr/>
          <p:nvPr/>
        </p:nvGrpSpPr>
        <p:grpSpPr>
          <a:xfrm>
            <a:off x="-329674" y="-59376"/>
            <a:ext cx="12515851" cy="6923798"/>
            <a:chOff x="-329674" y="-51881"/>
            <a:chExt cx="12515851" cy="6923798"/>
          </a:xfrm>
        </p:grpSpPr>
        <p:sp>
          <p:nvSpPr>
            <p:cNvPr id="78"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0"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7"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8"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89"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0"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6"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9" name="Group 8"/>
          <p:cNvGrpSpPr/>
          <p:nvPr/>
        </p:nvGrpSpPr>
        <p:grpSpPr>
          <a:xfrm>
            <a:off x="3259545" y="1186483"/>
            <a:ext cx="5666145" cy="4477933"/>
            <a:chOff x="3259545" y="1186483"/>
            <a:chExt cx="5666145" cy="4477933"/>
          </a:xfrm>
        </p:grpSpPr>
        <p:sp>
          <p:nvSpPr>
            <p:cNvPr id="99" name="Rectangle 98"/>
            <p:cNvSpPr/>
            <p:nvPr/>
          </p:nvSpPr>
          <p:spPr>
            <a:xfrm>
              <a:off x="3259545" y="1186483"/>
              <a:ext cx="5657881"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0" name="Isosceles Triangle 39"/>
            <p:cNvSpPr/>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1" name="Rectangle 100"/>
            <p:cNvSpPr/>
            <p:nvPr/>
          </p:nvSpPr>
          <p:spPr>
            <a:xfrm>
              <a:off x="3259545" y="1991156"/>
              <a:ext cx="5666145"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3344216" y="2074730"/>
            <a:ext cx="5490224" cy="1689390"/>
          </a:xfrm>
        </p:spPr>
        <p:txBody>
          <a:bodyPr bIns="0" anchor="b">
            <a:normAutofit/>
          </a:bodyPr>
          <a:lstStyle>
            <a:lvl1pPr algn="ctr">
              <a:defRPr sz="4400">
                <a:solidFill>
                  <a:srgbClr val="FFFEFF"/>
                </a:solidFill>
              </a:defRPr>
            </a:lvl1pPr>
          </a:lstStyle>
          <a:p>
            <a:r>
              <a:rPr lang="en-US"/>
              <a:t>Click to edit Master title style</a:t>
            </a:r>
            <a:endParaRPr lang="en-US" dirty="0"/>
          </a:p>
        </p:txBody>
      </p:sp>
      <p:sp>
        <p:nvSpPr>
          <p:cNvPr id="3" name="Text Placeholder 2"/>
          <p:cNvSpPr>
            <a:spLocks noGrp="1"/>
          </p:cNvSpPr>
          <p:nvPr>
            <p:ph type="body" idx="1"/>
          </p:nvPr>
        </p:nvSpPr>
        <p:spPr>
          <a:xfrm>
            <a:off x="3344215" y="3846851"/>
            <a:ext cx="5490223" cy="1383770"/>
          </a:xfrm>
        </p:spPr>
        <p:txBody>
          <a:bodyPr tIns="0">
            <a:normAutofit/>
          </a:bodyPr>
          <a:lstStyle>
            <a:lvl1pPr marL="0" indent="0" algn="ctr">
              <a:buNone/>
              <a:defRPr sz="1800">
                <a:solidFill>
                  <a:srgbClr val="FFFEFF"/>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04672" y="320040"/>
            <a:ext cx="3657600" cy="320040"/>
          </a:xfrm>
        </p:spPr>
        <p:txBody>
          <a:bodyPr/>
          <a:lstStyle/>
          <a:p>
            <a:fld id="{48A87A34-81AB-432B-8DAE-1953F412C126}" type="datetimeFigureOut">
              <a:rPr lang="en-US" dirty="0"/>
              <a:t>4/29/20</a:t>
            </a:fld>
            <a:endParaRPr lang="en-US" dirty="0"/>
          </a:p>
        </p:txBody>
      </p:sp>
      <p:sp>
        <p:nvSpPr>
          <p:cNvPr id="5" name="Footer Placeholder 4"/>
          <p:cNvSpPr>
            <a:spLocks noGrp="1"/>
          </p:cNvSpPr>
          <p:nvPr>
            <p:ph type="ftr" sz="quarter" idx="11"/>
          </p:nvPr>
        </p:nvSpPr>
        <p:spPr>
          <a:xfrm>
            <a:off x="804672" y="6227064"/>
            <a:ext cx="10588752" cy="320040"/>
          </a:xfrm>
        </p:spPr>
        <p:txBody>
          <a:bodyPr/>
          <a:lstStyle>
            <a:lvl1pPr algn="ctr">
              <a:defRPr/>
            </a:lvl1pPr>
          </a:lstStyle>
          <a:p>
            <a:endParaRPr lang="en-US" dirty="0"/>
          </a:p>
        </p:txBody>
      </p:sp>
      <p:sp>
        <p:nvSpPr>
          <p:cNvPr id="6" name="Slide Number Placeholder 5"/>
          <p:cNvSpPr>
            <a:spLocks noGrp="1"/>
          </p:cNvSpPr>
          <p:nvPr>
            <p:ph type="sldNum" sz="quarter" idx="12"/>
          </p:nvPr>
        </p:nvSpPr>
        <p:spPr>
          <a:xfrm>
            <a:off x="10469880" y="320040"/>
            <a:ext cx="914400" cy="320040"/>
          </a:xfrm>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grpSp>
        <p:nvGrpSpPr>
          <p:cNvPr id="37" name="Group 36"/>
          <p:cNvGrpSpPr/>
          <p:nvPr/>
        </p:nvGrpSpPr>
        <p:grpSpPr>
          <a:xfrm>
            <a:off x="-417513" y="0"/>
            <a:ext cx="12584114" cy="6853238"/>
            <a:chOff x="-417513" y="0"/>
            <a:chExt cx="12584114" cy="6853238"/>
          </a:xfrm>
        </p:grpSpPr>
        <p:sp>
          <p:nvSpPr>
            <p:cNvPr id="38"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9"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0"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1"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2"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3"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4"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5"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6"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7"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8"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9"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0"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1"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2"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3"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54"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55"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6"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7"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8"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59" name="Group 58"/>
          <p:cNvGrpSpPr/>
          <p:nvPr/>
        </p:nvGrpSpPr>
        <p:grpSpPr>
          <a:xfrm>
            <a:off x="800144" y="1699589"/>
            <a:ext cx="3674476" cy="3470421"/>
            <a:chOff x="697883" y="1816768"/>
            <a:chExt cx="3674476" cy="3470421"/>
          </a:xfrm>
        </p:grpSpPr>
        <p:sp>
          <p:nvSpPr>
            <p:cNvPr id="60" name="Rectangle 59"/>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1"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2" name="Rectangle 61"/>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9000" y="2339669"/>
            <a:ext cx="3500828" cy="2470065"/>
          </a:xfrm>
        </p:spPr>
        <p:txBody>
          <a:bodyPr lIns="91440" tIns="91440" rIns="91440" bIns="91440"/>
          <a:lstStyle>
            <a:lvl1pPr>
              <a:defRPr>
                <a:solidFill>
                  <a:srgbClr val="FFFEFF"/>
                </a:solidFill>
              </a:defRPr>
            </a:lvl1pPr>
          </a:lstStyle>
          <a:p>
            <a:r>
              <a:rPr lang="en-US"/>
              <a:t>Click to edit Master title style</a:t>
            </a:r>
            <a:endParaRPr lang="en-US" dirty="0"/>
          </a:p>
        </p:txBody>
      </p:sp>
      <p:sp>
        <p:nvSpPr>
          <p:cNvPr id="3" name="Content Placeholder 2"/>
          <p:cNvSpPr>
            <a:spLocks noGrp="1"/>
          </p:cNvSpPr>
          <p:nvPr>
            <p:ph sz="half" idx="1"/>
          </p:nvPr>
        </p:nvSpPr>
        <p:spPr>
          <a:xfrm>
            <a:off x="5120878" y="803187"/>
            <a:ext cx="6269591" cy="23826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118447" y="3672162"/>
            <a:ext cx="6272022" cy="23835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804672" y="320040"/>
            <a:ext cx="3657600" cy="320040"/>
          </a:xfrm>
        </p:spPr>
        <p:txBody>
          <a:bodyPr/>
          <a:lstStyle/>
          <a:p>
            <a:fld id="{48A87A34-81AB-432B-8DAE-1953F412C126}" type="datetimeFigureOut">
              <a:rPr lang="en-US" dirty="0"/>
              <a:t>4/29/20</a:t>
            </a:fld>
            <a:endParaRPr lang="en-US" dirty="0"/>
          </a:p>
        </p:txBody>
      </p:sp>
      <p:sp>
        <p:nvSpPr>
          <p:cNvPr id="6" name="Footer Placeholder 5"/>
          <p:cNvSpPr>
            <a:spLocks noGrp="1"/>
          </p:cNvSpPr>
          <p:nvPr>
            <p:ph type="ftr" sz="quarter" idx="11"/>
          </p:nvPr>
        </p:nvSpPr>
        <p:spPr>
          <a:xfrm>
            <a:off x="804672" y="6227064"/>
            <a:ext cx="10588752" cy="320040"/>
          </a:xfrm>
        </p:spPr>
        <p:txBody>
          <a:bodyPr/>
          <a:lstStyle/>
          <a:p>
            <a:endParaRPr lang="en-US" dirty="0"/>
          </a:p>
        </p:txBody>
      </p:sp>
      <p:sp>
        <p:nvSpPr>
          <p:cNvPr id="7" name="Slide Number Placeholder 6"/>
          <p:cNvSpPr>
            <a:spLocks noGrp="1"/>
          </p:cNvSpPr>
          <p:nvPr>
            <p:ph type="sldNum" sz="quarter" idx="12"/>
          </p:nvPr>
        </p:nvSpPr>
        <p:spPr>
          <a:xfrm>
            <a:off x="10469880" y="320040"/>
            <a:ext cx="914400" cy="320040"/>
          </a:xfrm>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39" name="Group 38"/>
          <p:cNvGrpSpPr/>
          <p:nvPr/>
        </p:nvGrpSpPr>
        <p:grpSpPr>
          <a:xfrm>
            <a:off x="-417513" y="0"/>
            <a:ext cx="12584114" cy="6853238"/>
            <a:chOff x="-417513" y="0"/>
            <a:chExt cx="12584114" cy="6853238"/>
          </a:xfrm>
        </p:grpSpPr>
        <p:sp>
          <p:nvSpPr>
            <p:cNvPr id="40"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1"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2"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3"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4"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5"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6"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7"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8"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9"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0"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1"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2"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3"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4"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5"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56"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57"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8"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9"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0"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61" name="Group 60"/>
          <p:cNvGrpSpPr/>
          <p:nvPr/>
        </p:nvGrpSpPr>
        <p:grpSpPr>
          <a:xfrm>
            <a:off x="800144" y="1699589"/>
            <a:ext cx="3674476" cy="3470421"/>
            <a:chOff x="697883" y="1816768"/>
            <a:chExt cx="3674476" cy="3470421"/>
          </a:xfrm>
        </p:grpSpPr>
        <p:sp>
          <p:nvSpPr>
            <p:cNvPr id="62" name="Rectangle 61"/>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3"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4" name="Rectangle 63"/>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9001" y="2363915"/>
            <a:ext cx="3500828" cy="2460497"/>
          </a:xfrm>
        </p:spPr>
        <p:txBody>
          <a:bodyPr lIns="91440" tIns="91440" rIns="91440" bIns="91440"/>
          <a:lstStyle>
            <a:lvl1pPr>
              <a:defRPr>
                <a:solidFill>
                  <a:srgbClr val="FFFEFF"/>
                </a:solidFill>
              </a:defRPr>
            </a:lvl1pPr>
          </a:lstStyle>
          <a:p>
            <a:r>
              <a:rPr lang="en-US"/>
              <a:t>Click to edit Master title style</a:t>
            </a:r>
            <a:endParaRPr lang="en-US" dirty="0"/>
          </a:p>
        </p:txBody>
      </p:sp>
      <p:sp>
        <p:nvSpPr>
          <p:cNvPr id="3" name="Text Placeholder 2"/>
          <p:cNvSpPr>
            <a:spLocks noGrp="1"/>
          </p:cNvSpPr>
          <p:nvPr>
            <p:ph type="body" idx="1"/>
          </p:nvPr>
        </p:nvSpPr>
        <p:spPr>
          <a:xfrm>
            <a:off x="5125137" y="803185"/>
            <a:ext cx="6265088" cy="685800"/>
          </a:xfrm>
        </p:spPr>
        <p:txBody>
          <a:bodyPr anchor="ctr">
            <a:noAutofit/>
          </a:bodyPr>
          <a:lstStyle>
            <a:lvl1pPr marL="0" indent="0" algn="l">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125305" y="1488985"/>
            <a:ext cx="6264350" cy="169685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118653" y="3665887"/>
            <a:ext cx="6264414" cy="685800"/>
          </a:xfrm>
        </p:spPr>
        <p:txBody>
          <a:bodyPr anchor="ctr">
            <a:noAutofit/>
          </a:bodyPr>
          <a:lstStyle>
            <a:lvl1pPr marL="0" indent="0" algn="l">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118447" y="4351687"/>
            <a:ext cx="6265588" cy="17040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804672" y="320040"/>
            <a:ext cx="3657600" cy="320040"/>
          </a:xfrm>
        </p:spPr>
        <p:txBody>
          <a:bodyPr/>
          <a:lstStyle/>
          <a:p>
            <a:fld id="{48A87A34-81AB-432B-8DAE-1953F412C126}" type="datetimeFigureOut">
              <a:rPr lang="en-US" dirty="0"/>
              <a:t>4/29/20</a:t>
            </a:fld>
            <a:endParaRPr lang="en-US" dirty="0"/>
          </a:p>
        </p:txBody>
      </p:sp>
      <p:sp>
        <p:nvSpPr>
          <p:cNvPr id="8" name="Footer Placeholder 7"/>
          <p:cNvSpPr>
            <a:spLocks noGrp="1"/>
          </p:cNvSpPr>
          <p:nvPr>
            <p:ph type="ftr" sz="quarter" idx="11"/>
          </p:nvPr>
        </p:nvSpPr>
        <p:spPr>
          <a:xfrm>
            <a:off x="804672" y="6227064"/>
            <a:ext cx="10588752" cy="320040"/>
          </a:xfrm>
        </p:spPr>
        <p:txBody>
          <a:bodyPr/>
          <a:lstStyle/>
          <a:p>
            <a:endParaRPr lang="en-US" dirty="0"/>
          </a:p>
        </p:txBody>
      </p:sp>
      <p:sp>
        <p:nvSpPr>
          <p:cNvPr id="9" name="Slide Number Placeholder 8"/>
          <p:cNvSpPr>
            <a:spLocks noGrp="1"/>
          </p:cNvSpPr>
          <p:nvPr>
            <p:ph type="sldNum" sz="quarter" idx="12"/>
          </p:nvPr>
        </p:nvSpPr>
        <p:spPr>
          <a:xfrm>
            <a:off x="10469880" y="320040"/>
            <a:ext cx="914400" cy="320040"/>
          </a:xfrm>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77" name="Group 76"/>
          <p:cNvGrpSpPr/>
          <p:nvPr/>
        </p:nvGrpSpPr>
        <p:grpSpPr>
          <a:xfrm>
            <a:off x="-417513" y="0"/>
            <a:ext cx="12584114" cy="6853238"/>
            <a:chOff x="-417513" y="0"/>
            <a:chExt cx="12584114" cy="6853238"/>
          </a:xfrm>
        </p:grpSpPr>
        <p:sp>
          <p:nvSpPr>
            <p:cNvPr id="78"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0"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1"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3"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4"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4"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5"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4" name="Group 23"/>
          <p:cNvGrpSpPr/>
          <p:nvPr/>
        </p:nvGrpSpPr>
        <p:grpSpPr>
          <a:xfrm>
            <a:off x="800144" y="1699589"/>
            <a:ext cx="3674476" cy="3470421"/>
            <a:chOff x="697883" y="1816768"/>
            <a:chExt cx="3674476" cy="3470421"/>
          </a:xfrm>
        </p:grpSpPr>
        <p:sp>
          <p:nvSpPr>
            <p:cNvPr id="25" name="Rectangle 24"/>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2" y="2349925"/>
            <a:ext cx="3501196" cy="2456442"/>
          </a:xfrm>
        </p:spPr>
        <p:txBody>
          <a:bodyPr/>
          <a:lstStyle>
            <a:lvl1pPr>
              <a:defRPr>
                <a:solidFill>
                  <a:srgbClr val="FFFEFF"/>
                </a:solidFill>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4/29/20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04672" y="320040"/>
            <a:ext cx="3657600" cy="320040"/>
          </a:xfrm>
        </p:spPr>
        <p:txBody>
          <a:bodyPr/>
          <a:lstStyle/>
          <a:p>
            <a:fld id="{48A87A34-81AB-432B-8DAE-1953F412C126}" type="datetimeFigureOut">
              <a:rPr lang="en-US" dirty="0"/>
              <a:t>4/29/20</a:t>
            </a:fld>
            <a:endParaRPr lang="en-US" dirty="0"/>
          </a:p>
        </p:txBody>
      </p:sp>
      <p:sp>
        <p:nvSpPr>
          <p:cNvPr id="3" name="Footer Placeholder 2"/>
          <p:cNvSpPr>
            <a:spLocks noGrp="1"/>
          </p:cNvSpPr>
          <p:nvPr>
            <p:ph type="ftr" sz="quarter" idx="11"/>
          </p:nvPr>
        </p:nvSpPr>
        <p:spPr>
          <a:xfrm>
            <a:off x="804672" y="6227064"/>
            <a:ext cx="10588752" cy="320040"/>
          </a:xfrm>
        </p:spPr>
        <p:txBody>
          <a:bodyPr/>
          <a:lstStyle/>
          <a:p>
            <a:endParaRPr lang="en-US" dirty="0"/>
          </a:p>
        </p:txBody>
      </p:sp>
      <p:sp>
        <p:nvSpPr>
          <p:cNvPr id="4" name="Slide Number Placeholder 3"/>
          <p:cNvSpPr>
            <a:spLocks noGrp="1"/>
          </p:cNvSpPr>
          <p:nvPr>
            <p:ph type="sldNum" sz="quarter" idx="12"/>
          </p:nvPr>
        </p:nvSpPr>
        <p:spPr>
          <a:xfrm>
            <a:off x="10469880" y="320040"/>
            <a:ext cx="914400" cy="320040"/>
          </a:xfrm>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74" name="Group 73"/>
          <p:cNvGrpSpPr/>
          <p:nvPr/>
        </p:nvGrpSpPr>
        <p:grpSpPr>
          <a:xfrm>
            <a:off x="-417513" y="0"/>
            <a:ext cx="12584114" cy="6853238"/>
            <a:chOff x="-417513" y="0"/>
            <a:chExt cx="12584114" cy="6853238"/>
          </a:xfrm>
        </p:grpSpPr>
        <p:sp>
          <p:nvSpPr>
            <p:cNvPr id="75"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6"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79"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1"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2"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1" name="Group 20"/>
          <p:cNvGrpSpPr/>
          <p:nvPr/>
        </p:nvGrpSpPr>
        <p:grpSpPr>
          <a:xfrm>
            <a:off x="800144" y="1699589"/>
            <a:ext cx="3674476" cy="3470421"/>
            <a:chOff x="697883" y="1816768"/>
            <a:chExt cx="3674476" cy="3470421"/>
          </a:xfrm>
        </p:grpSpPr>
        <p:sp>
          <p:nvSpPr>
            <p:cNvPr id="22" name="Rectangle 21"/>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2"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3" name="Rectangle 32"/>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1" y="2352026"/>
            <a:ext cx="3501197" cy="1223298"/>
          </a:xfrm>
        </p:spPr>
        <p:txBody>
          <a:bodyPr bIns="0" anchor="b">
            <a:noAutofit/>
          </a:bodyPr>
          <a:lstStyle>
            <a:lvl1pPr algn="ctr">
              <a:defRPr sz="3200">
                <a:solidFill>
                  <a:srgbClr val="FFFEFF"/>
                </a:solidFill>
              </a:defRPr>
            </a:lvl1pPr>
          </a:lstStyle>
          <a:p>
            <a:r>
              <a:rPr lang="en-US"/>
              <a:t>Click to edit Master title style</a:t>
            </a:r>
            <a:endParaRPr lang="en-US" dirty="0"/>
          </a:p>
        </p:txBody>
      </p:sp>
      <p:sp>
        <p:nvSpPr>
          <p:cNvPr id="3" name="Content Placeholder 2"/>
          <p:cNvSpPr>
            <a:spLocks noGrp="1"/>
          </p:cNvSpPr>
          <p:nvPr>
            <p:ph idx="1"/>
          </p:nvPr>
        </p:nvSpPr>
        <p:spPr>
          <a:xfrm>
            <a:off x="5109983" y="802809"/>
            <a:ext cx="6275035" cy="5249940"/>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88631" y="3580186"/>
            <a:ext cx="3501197" cy="1221164"/>
          </a:xfrm>
        </p:spPr>
        <p:txBody>
          <a:bodyPr/>
          <a:lstStyle>
            <a:lvl1pPr marL="0" indent="0" algn="ctr">
              <a:buNone/>
              <a:defRPr sz="1600">
                <a:solidFill>
                  <a:srgbClr val="FFFE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4/29/20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73" name="Group 72"/>
          <p:cNvGrpSpPr/>
          <p:nvPr/>
        </p:nvGrpSpPr>
        <p:grpSpPr>
          <a:xfrm>
            <a:off x="-329674" y="-59376"/>
            <a:ext cx="12515851" cy="6923798"/>
            <a:chOff x="-329674" y="-51881"/>
            <a:chExt cx="12515851" cy="6923798"/>
          </a:xfrm>
        </p:grpSpPr>
        <p:sp>
          <p:nvSpPr>
            <p:cNvPr id="81"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4"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0"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1"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3"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9"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76" name="Group 75"/>
          <p:cNvGrpSpPr/>
          <p:nvPr/>
        </p:nvGrpSpPr>
        <p:grpSpPr>
          <a:xfrm>
            <a:off x="805336" y="1698331"/>
            <a:ext cx="5941540" cy="3470421"/>
            <a:chOff x="805336" y="1698331"/>
            <a:chExt cx="5941540" cy="3470421"/>
          </a:xfrm>
        </p:grpSpPr>
        <p:sp>
          <p:nvSpPr>
            <p:cNvPr id="77" name="Rectangle 76"/>
            <p:cNvSpPr/>
            <p:nvPr/>
          </p:nvSpPr>
          <p:spPr>
            <a:xfrm>
              <a:off x="805336" y="1698331"/>
              <a:ext cx="5941540"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8" name="Isosceles Triangle 9"/>
            <p:cNvSpPr/>
            <p:nvPr/>
          </p:nvSpPr>
          <p:spPr>
            <a:xfrm rot="10800000">
              <a:off x="3618113" y="4896349"/>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9" name="Rectangle 78"/>
            <p:cNvSpPr/>
            <p:nvPr/>
          </p:nvSpPr>
          <p:spPr>
            <a:xfrm>
              <a:off x="805336" y="2274403"/>
              <a:ext cx="5941540"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3" name="Picture Placeholder 2"/>
          <p:cNvSpPr>
            <a:spLocks noGrp="1" noChangeAspect="1"/>
          </p:cNvSpPr>
          <p:nvPr>
            <p:ph type="pic" idx="1"/>
          </p:nvPr>
        </p:nvSpPr>
        <p:spPr>
          <a:xfrm>
            <a:off x="7543510" y="0"/>
            <a:ext cx="4648490" cy="6858000"/>
          </a:xfrm>
          <a:solidFill>
            <a:schemeClr val="bg1">
              <a:lumMod val="65000"/>
              <a:lumOff val="3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 name="Title 1"/>
          <p:cNvSpPr>
            <a:spLocks noGrp="1"/>
          </p:cNvSpPr>
          <p:nvPr>
            <p:ph type="title"/>
          </p:nvPr>
        </p:nvSpPr>
        <p:spPr>
          <a:xfrm>
            <a:off x="885443" y="2360255"/>
            <a:ext cx="5776646" cy="1178032"/>
          </a:xfrm>
        </p:spPr>
        <p:txBody>
          <a:bodyPr bIns="0" anchor="b">
            <a:normAutofit/>
          </a:bodyPr>
          <a:lstStyle>
            <a:lvl1pPr>
              <a:defRPr sz="3600">
                <a:solidFill>
                  <a:srgbClr val="FFFEFF"/>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885443" y="3545012"/>
            <a:ext cx="5776646" cy="1274198"/>
          </a:xfrm>
        </p:spPr>
        <p:txBody>
          <a:bodyPr>
            <a:normAutofit/>
          </a:bodyPr>
          <a:lstStyle>
            <a:lvl1pPr marL="0" indent="0" algn="ctr">
              <a:buNone/>
              <a:defRPr sz="1800">
                <a:solidFill>
                  <a:srgbClr val="FFFE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04672" y="320040"/>
            <a:ext cx="3657600" cy="320040"/>
          </a:xfrm>
        </p:spPr>
        <p:txBody>
          <a:bodyPr/>
          <a:lstStyle/>
          <a:p>
            <a:fld id="{48A87A34-81AB-432B-8DAE-1953F412C126}" type="datetimeFigureOut">
              <a:rPr lang="en-US" dirty="0"/>
              <a:t>4/29/20</a:t>
            </a:fld>
            <a:endParaRPr lang="en-US" dirty="0"/>
          </a:p>
        </p:txBody>
      </p:sp>
      <p:sp>
        <p:nvSpPr>
          <p:cNvPr id="6" name="Footer Placeholder 5"/>
          <p:cNvSpPr>
            <a:spLocks noGrp="1"/>
          </p:cNvSpPr>
          <p:nvPr>
            <p:ph type="ftr" sz="quarter" idx="11"/>
          </p:nvPr>
        </p:nvSpPr>
        <p:spPr>
          <a:xfrm>
            <a:off x="804672" y="6227064"/>
            <a:ext cx="5942203" cy="320040"/>
          </a:xfrm>
        </p:spPr>
        <p:txBody>
          <a:bodyPr/>
          <a:lstStyle/>
          <a:p>
            <a:endParaRPr lang="en-US" dirty="0"/>
          </a:p>
        </p:txBody>
      </p:sp>
      <p:sp>
        <p:nvSpPr>
          <p:cNvPr id="7" name="Slide Number Placeholder 6"/>
          <p:cNvSpPr>
            <a:spLocks noGrp="1"/>
          </p:cNvSpPr>
          <p:nvPr>
            <p:ph type="sldNum" sz="quarter" idx="12"/>
          </p:nvPr>
        </p:nvSpPr>
        <p:spPr>
          <a:xfrm>
            <a:off x="5828377" y="320040"/>
            <a:ext cx="914400" cy="320040"/>
          </a:xfrm>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91161" y="2358391"/>
            <a:ext cx="3498667" cy="2456485"/>
          </a:xfrm>
          <a:prstGeom prst="rect">
            <a:avLst/>
          </a:prstGeom>
        </p:spPr>
        <p:txBody>
          <a:bodyPr vert="horz" lIns="228600" tIns="228600" rIns="228600" bIns="22860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434982" y="794719"/>
            <a:ext cx="5950036" cy="525709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04672" y="320040"/>
            <a:ext cx="3657600" cy="320040"/>
          </a:xfrm>
          <a:prstGeom prst="rect">
            <a:avLst/>
          </a:prstGeom>
        </p:spPr>
        <p:txBody>
          <a:bodyPr vert="horz" lIns="91440" tIns="45720" rIns="91440" bIns="45720" rtlCol="0" anchor="ctr"/>
          <a:lstStyle>
            <a:lvl1pPr algn="l">
              <a:defRPr sz="1000">
                <a:solidFill>
                  <a:schemeClr val="tx1">
                    <a:tint val="75000"/>
                  </a:schemeClr>
                </a:solidFill>
              </a:defRPr>
            </a:lvl1pPr>
          </a:lstStyle>
          <a:p>
            <a:fld id="{48A87A34-81AB-432B-8DAE-1953F412C126}" type="datetimeFigureOut">
              <a:rPr lang="en-US" dirty="0"/>
              <a:pPr/>
              <a:t>4/29/20</a:t>
            </a:fld>
            <a:endParaRPr lang="en-US" dirty="0"/>
          </a:p>
        </p:txBody>
      </p:sp>
      <p:sp>
        <p:nvSpPr>
          <p:cNvPr id="5" name="Footer Placeholder 4"/>
          <p:cNvSpPr>
            <a:spLocks noGrp="1"/>
          </p:cNvSpPr>
          <p:nvPr>
            <p:ph type="ftr" sz="quarter" idx="3"/>
          </p:nvPr>
        </p:nvSpPr>
        <p:spPr>
          <a:xfrm>
            <a:off x="804672" y="6227064"/>
            <a:ext cx="10588752" cy="320040"/>
          </a:xfrm>
          <a:prstGeom prst="rect">
            <a:avLst/>
          </a:prstGeom>
        </p:spPr>
        <p:txBody>
          <a:bodyPr vert="horz" lIns="91440" tIns="45720" rIns="91440" bIns="45720" rtlCol="0" anchor="ctr"/>
          <a:lstStyle>
            <a:lvl1pPr algn="r">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469880" y="320040"/>
            <a:ext cx="914400" cy="320040"/>
          </a:xfrm>
          <a:prstGeom prst="rect">
            <a:avLst/>
          </a:prstGeom>
        </p:spPr>
        <p:txBody>
          <a:bodyPr vert="horz" lIns="91440" tIns="45720" rIns="91440" bIns="45720" rtlCol="0" anchor="ctr"/>
          <a:lstStyle>
            <a:lvl1pPr algn="r">
              <a:defRPr sz="1000">
                <a:solidFill>
                  <a:schemeClr val="tx1">
                    <a:tint val="75000"/>
                  </a:schemeClr>
                </a:solidFill>
              </a:defRPr>
            </a:lvl1pPr>
          </a:lstStyle>
          <a:p>
            <a:fld id="{6D22F896-40B5-4ADD-8801-0D06FADFA09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lnSpc>
          <a:spcPct val="85000"/>
        </a:lnSpc>
        <a:spcBef>
          <a:spcPct val="0"/>
        </a:spcBef>
        <a:buNone/>
        <a:defRPr sz="4000" b="0" i="0" kern="1200" cap="none" spc="-15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10000"/>
        <a:buFont typeface="Wingdings" panose="05000000000000000000" pitchFamily="2" charset="2"/>
        <a:buChar char="§"/>
        <a:defRPr sz="18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600" kern="120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4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hyperlink" Target="https://au.reachout.com/articles/10-tips-for-improving-your-self-esteem"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kidshealth.org/en/teens/self-esteem.html" TargetMode="External"/><Relationship Id="rId2" Type="http://schemas.openxmlformats.org/officeDocument/2006/relationships/image" Target="../media/image7.tif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hyperlink" Target="https://www.positivityblog.com/improve-self-esteem/"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image" Target="../media/image8.tiff"/><Relationship Id="rId1" Type="http://schemas.openxmlformats.org/officeDocument/2006/relationships/slideLayout" Target="../slideLayouts/slideLayout2.xml"/><Relationship Id="rId5" Type="http://schemas.openxmlformats.org/officeDocument/2006/relationships/image" Target="../media/image11.tiff"/><Relationship Id="rId4" Type="http://schemas.openxmlformats.org/officeDocument/2006/relationships/image" Target="../media/image10.tiff"/></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2.xml"/><Relationship Id="rId1" Type="http://schemas.openxmlformats.org/officeDocument/2006/relationships/video" Target="https://www.youtube.com/embed/l_NYrWqUR40?feature=oembed" TargetMode="External"/></Relationships>
</file>

<file path=ppt/slides/_rels/slide17.xml.rels><?xml version="1.0" encoding="UTF-8" standalone="yes"?>
<Relationships xmlns="http://schemas.openxmlformats.org/package/2006/relationships"><Relationship Id="rId2" Type="http://schemas.openxmlformats.org/officeDocument/2006/relationships/hyperlink" Target="mailto:Haddad.julianne@cusd80.com"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hyperlink" Target="https://kidshealth.org/en/teens/self-esteem.html"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hyperlink" Target="https://parents.au.reachout.com/common-concerns/everyday-issues/self-esteem-and-teenagers" TargetMode="Externa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hyperlink" Target="https://parents.au.reachout.com/common-concerns/everyday-issues/self-esteem-and-teenagers"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hyperlink" Target="https://blog.mindvalley.com/affirmations-for-teens/"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www.inc.com/lolly-daskal/19-simple-ways-to-boost-your-self-esteem-quickly.html" TargetMode="External"/><Relationship Id="rId2" Type="http://schemas.openxmlformats.org/officeDocument/2006/relationships/image" Target="../media/image4.tif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386D98-82CC-C04A-9378-73DAA292F26C}"/>
              </a:ext>
            </a:extLst>
          </p:cNvPr>
          <p:cNvSpPr>
            <a:spLocks noGrp="1"/>
          </p:cNvSpPr>
          <p:nvPr>
            <p:ph type="ctrTitle"/>
          </p:nvPr>
        </p:nvSpPr>
        <p:spPr/>
        <p:txBody>
          <a:bodyPr/>
          <a:lstStyle/>
          <a:p>
            <a:r>
              <a:rPr lang="en-US" dirty="0"/>
              <a:t>Building Your Self Confidence and Self Esteem</a:t>
            </a:r>
          </a:p>
        </p:txBody>
      </p:sp>
      <p:sp>
        <p:nvSpPr>
          <p:cNvPr id="3" name="Subtitle 2">
            <a:extLst>
              <a:ext uri="{FF2B5EF4-FFF2-40B4-BE49-F238E27FC236}">
                <a16:creationId xmlns:a16="http://schemas.microsoft.com/office/drawing/2014/main" id="{625E654D-465E-6041-B766-52AA7C18365F}"/>
              </a:ext>
            </a:extLst>
          </p:cNvPr>
          <p:cNvSpPr>
            <a:spLocks noGrp="1"/>
          </p:cNvSpPr>
          <p:nvPr>
            <p:ph type="subTitle" idx="1"/>
          </p:nvPr>
        </p:nvSpPr>
        <p:spPr/>
        <p:txBody>
          <a:bodyPr/>
          <a:lstStyle/>
          <a:p>
            <a:r>
              <a:rPr lang="en-US" dirty="0"/>
              <a:t>By Julianne Haddad, LMSW</a:t>
            </a:r>
          </a:p>
          <a:p>
            <a:r>
              <a:rPr lang="en-US" dirty="0"/>
              <a:t>HHS Social Worker</a:t>
            </a:r>
          </a:p>
        </p:txBody>
      </p:sp>
    </p:spTree>
    <p:extLst>
      <p:ext uri="{BB962C8B-B14F-4D97-AF65-F5344CB8AC3E}">
        <p14:creationId xmlns:p14="http://schemas.microsoft.com/office/powerpoint/2010/main" val="31548001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28D1E49-2A21-4A83-A0E0-FB1597B4B2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088B852E-5494-418B-A833-75CF016A9E2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12" name="Freeform 5">
              <a:extLst>
                <a:ext uri="{FF2B5EF4-FFF2-40B4-BE49-F238E27FC236}">
                  <a16:creationId xmlns:a16="http://schemas.microsoft.com/office/drawing/2014/main" id="{DF31E3C1-1A46-4329-9F80-B576692FEE4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306513" y="0"/>
              <a:ext cx="3862388" cy="6843713"/>
            </a:xfrm>
            <a:custGeom>
              <a:avLst/>
              <a:gdLst>
                <a:gd name="T0" fmla="*/ 813 w 813"/>
                <a:gd name="T1" fmla="*/ 0 h 1440"/>
                <a:gd name="T2" fmla="*/ 435 w 813"/>
                <a:gd name="T3" fmla="*/ 1440 h 1440"/>
              </a:gdLst>
              <a:ahLst/>
              <a:cxnLst>
                <a:cxn ang="0">
                  <a:pos x="T0" y="T1"/>
                </a:cxn>
                <a:cxn ang="0">
                  <a:pos x="T2" y="T3"/>
                </a:cxn>
              </a:cxnLst>
              <a:rect l="0" t="0" r="r" b="b"/>
              <a:pathLst>
                <a:path w="813" h="1440">
                  <a:moveTo>
                    <a:pt x="813" y="0"/>
                  </a:moveTo>
                  <a:cubicBezTo>
                    <a:pt x="331" y="221"/>
                    <a:pt x="0" y="1039"/>
                    <a:pt x="435" y="144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Freeform 6">
              <a:extLst>
                <a:ext uri="{FF2B5EF4-FFF2-40B4-BE49-F238E27FC236}">
                  <a16:creationId xmlns:a16="http://schemas.microsoft.com/office/drawing/2014/main" id="{294B4592-99CA-47B1-816F-CE2D44F65BB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26725" y="9525"/>
              <a:ext cx="1539875" cy="555625"/>
            </a:xfrm>
            <a:custGeom>
              <a:avLst/>
              <a:gdLst>
                <a:gd name="T0" fmla="*/ 324 w 324"/>
                <a:gd name="T1" fmla="*/ 117 h 117"/>
                <a:gd name="T2" fmla="*/ 0 w 324"/>
                <a:gd name="T3" fmla="*/ 0 h 117"/>
              </a:gdLst>
              <a:ahLst/>
              <a:cxnLst>
                <a:cxn ang="0">
                  <a:pos x="T0" y="T1"/>
                </a:cxn>
                <a:cxn ang="0">
                  <a:pos x="T2" y="T3"/>
                </a:cxn>
              </a:cxnLst>
              <a:rect l="0" t="0" r="r" b="b"/>
              <a:pathLst>
                <a:path w="324" h="117">
                  <a:moveTo>
                    <a:pt x="324" y="117"/>
                  </a:moveTo>
                  <a:cubicBezTo>
                    <a:pt x="223" y="64"/>
                    <a:pt x="107" y="28"/>
                    <a:pt x="0"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Freeform 7">
              <a:extLst>
                <a:ext uri="{FF2B5EF4-FFF2-40B4-BE49-F238E27FC236}">
                  <a16:creationId xmlns:a16="http://schemas.microsoft.com/office/drawing/2014/main" id="{BF690E4C-72F8-4AC5-AF99-562763CC67B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247313" y="5013325"/>
              <a:ext cx="1919288" cy="1830388"/>
            </a:xfrm>
            <a:custGeom>
              <a:avLst/>
              <a:gdLst>
                <a:gd name="T0" fmla="*/ 0 w 404"/>
                <a:gd name="T1" fmla="*/ 385 h 385"/>
                <a:gd name="T2" fmla="*/ 404 w 404"/>
                <a:gd name="T3" fmla="*/ 0 h 385"/>
              </a:gdLst>
              <a:ahLst/>
              <a:cxnLst>
                <a:cxn ang="0">
                  <a:pos x="T0" y="T1"/>
                </a:cxn>
                <a:cxn ang="0">
                  <a:pos x="T2" y="T3"/>
                </a:cxn>
              </a:cxnLst>
              <a:rect l="0" t="0" r="r" b="b"/>
              <a:pathLst>
                <a:path w="404" h="385">
                  <a:moveTo>
                    <a:pt x="0" y="385"/>
                  </a:moveTo>
                  <a:cubicBezTo>
                    <a:pt x="146" y="272"/>
                    <a:pt x="285" y="142"/>
                    <a:pt x="404"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Freeform 8">
              <a:extLst>
                <a:ext uri="{FF2B5EF4-FFF2-40B4-BE49-F238E27FC236}">
                  <a16:creationId xmlns:a16="http://schemas.microsoft.com/office/drawing/2014/main" id="{F834CDD4-CAB8-4ACC-9AAC-5399C743DEC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775" y="0"/>
              <a:ext cx="3676650" cy="6843713"/>
            </a:xfrm>
            <a:custGeom>
              <a:avLst/>
              <a:gdLst>
                <a:gd name="T0" fmla="*/ 774 w 774"/>
                <a:gd name="T1" fmla="*/ 0 h 1440"/>
                <a:gd name="T2" fmla="*/ 411 w 774"/>
                <a:gd name="T3" fmla="*/ 1440 h 1440"/>
              </a:gdLst>
              <a:ahLst/>
              <a:cxnLst>
                <a:cxn ang="0">
                  <a:pos x="T0" y="T1"/>
                </a:cxn>
                <a:cxn ang="0">
                  <a:pos x="T2" y="T3"/>
                </a:cxn>
              </a:cxnLst>
              <a:rect l="0" t="0" r="r" b="b"/>
              <a:pathLst>
                <a:path w="774" h="1440">
                  <a:moveTo>
                    <a:pt x="774" y="0"/>
                  </a:moveTo>
                  <a:cubicBezTo>
                    <a:pt x="312" y="240"/>
                    <a:pt x="0" y="1034"/>
                    <a:pt x="411" y="1440"/>
                  </a:cubicBezTo>
                </a:path>
              </a:pathLst>
            </a:custGeom>
            <a:noFill/>
            <a:ln w="9525" cap="flat">
              <a:solidFill>
                <a:schemeClr val="tx1">
                  <a:alpha val="1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Freeform 9">
              <a:extLst>
                <a:ext uri="{FF2B5EF4-FFF2-40B4-BE49-F238E27FC236}">
                  <a16:creationId xmlns:a16="http://schemas.microsoft.com/office/drawing/2014/main" id="{1AEB045A-6821-475B-A28E-047437ABEF5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2988" y="9525"/>
              <a:ext cx="963613" cy="366713"/>
            </a:xfrm>
            <a:custGeom>
              <a:avLst/>
              <a:gdLst>
                <a:gd name="T0" fmla="*/ 203 w 203"/>
                <a:gd name="T1" fmla="*/ 77 h 77"/>
                <a:gd name="T2" fmla="*/ 0 w 203"/>
                <a:gd name="T3" fmla="*/ 0 h 77"/>
              </a:gdLst>
              <a:ahLst/>
              <a:cxnLst>
                <a:cxn ang="0">
                  <a:pos x="T0" y="T1"/>
                </a:cxn>
                <a:cxn ang="0">
                  <a:pos x="T2" y="T3"/>
                </a:cxn>
              </a:cxnLst>
              <a:rect l="0" t="0" r="r" b="b"/>
              <a:pathLst>
                <a:path w="203" h="77">
                  <a:moveTo>
                    <a:pt x="203" y="77"/>
                  </a:moveTo>
                  <a:cubicBezTo>
                    <a:pt x="138" y="46"/>
                    <a:pt x="68" y="21"/>
                    <a:pt x="0" y="0"/>
                  </a:cubicBezTo>
                </a:path>
              </a:pathLst>
            </a:custGeom>
            <a:noFill/>
            <a:ln w="9525" cap="flat">
              <a:solidFill>
                <a:schemeClr val="tx1">
                  <a:alpha val="1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Freeform 10">
              <a:extLst>
                <a:ext uri="{FF2B5EF4-FFF2-40B4-BE49-F238E27FC236}">
                  <a16:creationId xmlns:a16="http://schemas.microsoft.com/office/drawing/2014/main" id="{D9B790C0-3D34-4626-BAFB-6EB473F40C7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494963" y="5275263"/>
              <a:ext cx="1666875" cy="1577975"/>
            </a:xfrm>
            <a:custGeom>
              <a:avLst/>
              <a:gdLst>
                <a:gd name="T0" fmla="*/ 0 w 351"/>
                <a:gd name="T1" fmla="*/ 332 h 332"/>
                <a:gd name="T2" fmla="*/ 351 w 351"/>
                <a:gd name="T3" fmla="*/ 0 h 332"/>
              </a:gdLst>
              <a:ahLst/>
              <a:cxnLst>
                <a:cxn ang="0">
                  <a:pos x="T0" y="T1"/>
                </a:cxn>
                <a:cxn ang="0">
                  <a:pos x="T2" y="T3"/>
                </a:cxn>
              </a:cxnLst>
              <a:rect l="0" t="0" r="r" b="b"/>
              <a:pathLst>
                <a:path w="351" h="332">
                  <a:moveTo>
                    <a:pt x="0" y="332"/>
                  </a:moveTo>
                  <a:cubicBezTo>
                    <a:pt x="125" y="232"/>
                    <a:pt x="245" y="121"/>
                    <a:pt x="351" y="0"/>
                  </a:cubicBezTo>
                </a:path>
              </a:pathLst>
            </a:custGeom>
            <a:noFill/>
            <a:ln w="9525" cap="flat">
              <a:solidFill>
                <a:schemeClr val="tx1">
                  <a:alpha val="1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 name="Freeform 11">
              <a:extLst>
                <a:ext uri="{FF2B5EF4-FFF2-40B4-BE49-F238E27FC236}">
                  <a16:creationId xmlns:a16="http://schemas.microsoft.com/office/drawing/2014/main" id="{EDA4D87F-91A4-4628-9A6E-F01820A7EE5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621088" cy="6843713"/>
            </a:xfrm>
            <a:custGeom>
              <a:avLst/>
              <a:gdLst>
                <a:gd name="T0" fmla="*/ 762 w 762"/>
                <a:gd name="T1" fmla="*/ 0 h 1440"/>
                <a:gd name="T2" fmla="*/ 403 w 762"/>
                <a:gd name="T3" fmla="*/ 1440 h 1440"/>
              </a:gdLst>
              <a:ahLst/>
              <a:cxnLst>
                <a:cxn ang="0">
                  <a:pos x="T0" y="T1"/>
                </a:cxn>
                <a:cxn ang="0">
                  <a:pos x="T2" y="T3"/>
                </a:cxn>
              </a:cxnLst>
              <a:rect l="0" t="0" r="r" b="b"/>
              <a:pathLst>
                <a:path w="762" h="1440">
                  <a:moveTo>
                    <a:pt x="762" y="0"/>
                  </a:moveTo>
                  <a:cubicBezTo>
                    <a:pt x="308" y="245"/>
                    <a:pt x="0" y="1033"/>
                    <a:pt x="403" y="144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Freeform 12">
              <a:extLst>
                <a:ext uri="{FF2B5EF4-FFF2-40B4-BE49-F238E27FC236}">
                  <a16:creationId xmlns:a16="http://schemas.microsoft.com/office/drawing/2014/main" id="{045DAB88-124C-459C-A889-DAE9C9BE285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501438" y="9525"/>
              <a:ext cx="665163" cy="257175"/>
            </a:xfrm>
            <a:custGeom>
              <a:avLst/>
              <a:gdLst>
                <a:gd name="T0" fmla="*/ 140 w 140"/>
                <a:gd name="T1" fmla="*/ 54 h 54"/>
                <a:gd name="T2" fmla="*/ 0 w 140"/>
                <a:gd name="T3" fmla="*/ 0 h 54"/>
              </a:gdLst>
              <a:ahLst/>
              <a:cxnLst>
                <a:cxn ang="0">
                  <a:pos x="T0" y="T1"/>
                </a:cxn>
                <a:cxn ang="0">
                  <a:pos x="T2" y="T3"/>
                </a:cxn>
              </a:cxnLst>
              <a:rect l="0" t="0" r="r" b="b"/>
              <a:pathLst>
                <a:path w="140" h="54">
                  <a:moveTo>
                    <a:pt x="140" y="54"/>
                  </a:moveTo>
                  <a:cubicBezTo>
                    <a:pt x="95" y="34"/>
                    <a:pt x="48" y="16"/>
                    <a:pt x="0"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Freeform 13">
              <a:extLst>
                <a:ext uri="{FF2B5EF4-FFF2-40B4-BE49-F238E27FC236}">
                  <a16:creationId xmlns:a16="http://schemas.microsoft.com/office/drawing/2014/main" id="{85D44010-1DAA-4CAC-B83F-7E3E8C455D4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41013" y="5408613"/>
              <a:ext cx="1525588" cy="1435100"/>
            </a:xfrm>
            <a:custGeom>
              <a:avLst/>
              <a:gdLst>
                <a:gd name="T0" fmla="*/ 0 w 321"/>
                <a:gd name="T1" fmla="*/ 302 h 302"/>
                <a:gd name="T2" fmla="*/ 321 w 321"/>
                <a:gd name="T3" fmla="*/ 0 h 302"/>
              </a:gdLst>
              <a:ahLst/>
              <a:cxnLst>
                <a:cxn ang="0">
                  <a:pos x="T0" y="T1"/>
                </a:cxn>
                <a:cxn ang="0">
                  <a:pos x="T2" y="T3"/>
                </a:cxn>
              </a:cxnLst>
              <a:rect l="0" t="0" r="r" b="b"/>
              <a:pathLst>
                <a:path w="321" h="302">
                  <a:moveTo>
                    <a:pt x="0" y="302"/>
                  </a:moveTo>
                  <a:cubicBezTo>
                    <a:pt x="114" y="210"/>
                    <a:pt x="223" y="109"/>
                    <a:pt x="321"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 name="Freeform 14">
              <a:extLst>
                <a:ext uri="{FF2B5EF4-FFF2-40B4-BE49-F238E27FC236}">
                  <a16:creationId xmlns:a16="http://schemas.microsoft.com/office/drawing/2014/main" id="{E8C01D66-5C93-4A2E-AA74-DE97574EA4E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244850" cy="6843713"/>
            </a:xfrm>
            <a:custGeom>
              <a:avLst/>
              <a:gdLst>
                <a:gd name="T0" fmla="*/ 683 w 683"/>
                <a:gd name="T1" fmla="*/ 0 h 1440"/>
                <a:gd name="T2" fmla="*/ 355 w 683"/>
                <a:gd name="T3" fmla="*/ 1440 h 1440"/>
              </a:gdLst>
              <a:ahLst/>
              <a:cxnLst>
                <a:cxn ang="0">
                  <a:pos x="T0" y="T1"/>
                </a:cxn>
                <a:cxn ang="0">
                  <a:pos x="T2" y="T3"/>
                </a:cxn>
              </a:cxnLst>
              <a:rect l="0" t="0" r="r" b="b"/>
              <a:pathLst>
                <a:path w="683" h="1440">
                  <a:moveTo>
                    <a:pt x="683" y="0"/>
                  </a:moveTo>
                  <a:cubicBezTo>
                    <a:pt x="258" y="256"/>
                    <a:pt x="0" y="1041"/>
                    <a:pt x="355" y="144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 name="Freeform 15">
              <a:extLst>
                <a:ext uri="{FF2B5EF4-FFF2-40B4-BE49-F238E27FC236}">
                  <a16:creationId xmlns:a16="http://schemas.microsoft.com/office/drawing/2014/main" id="{E2E1A6E1-6C4A-47D3-81E2-9F8624F1BBE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802938" y="5518150"/>
              <a:ext cx="1363663" cy="1325563"/>
            </a:xfrm>
            <a:custGeom>
              <a:avLst/>
              <a:gdLst>
                <a:gd name="T0" fmla="*/ 0 w 287"/>
                <a:gd name="T1" fmla="*/ 279 h 279"/>
                <a:gd name="T2" fmla="*/ 287 w 287"/>
                <a:gd name="T3" fmla="*/ 0 h 279"/>
              </a:gdLst>
              <a:ahLst/>
              <a:cxnLst>
                <a:cxn ang="0">
                  <a:pos x="T0" y="T1"/>
                </a:cxn>
                <a:cxn ang="0">
                  <a:pos x="T2" y="T3"/>
                </a:cxn>
              </a:cxnLst>
              <a:rect l="0" t="0" r="r" b="b"/>
              <a:pathLst>
                <a:path w="287" h="279">
                  <a:moveTo>
                    <a:pt x="0" y="279"/>
                  </a:moveTo>
                  <a:cubicBezTo>
                    <a:pt x="101" y="193"/>
                    <a:pt x="198" y="100"/>
                    <a:pt x="287"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 name="Freeform 16">
              <a:extLst>
                <a:ext uri="{FF2B5EF4-FFF2-40B4-BE49-F238E27FC236}">
                  <a16:creationId xmlns:a16="http://schemas.microsoft.com/office/drawing/2014/main" id="{3E849CB5-4526-49DC-B77B-A20FDB7FFDA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89000" y="0"/>
              <a:ext cx="3230563" cy="6843713"/>
            </a:xfrm>
            <a:custGeom>
              <a:avLst/>
              <a:gdLst>
                <a:gd name="T0" fmla="*/ 680 w 680"/>
                <a:gd name="T1" fmla="*/ 0 h 1440"/>
                <a:gd name="T2" fmla="*/ 337 w 680"/>
                <a:gd name="T3" fmla="*/ 1440 h 1440"/>
              </a:gdLst>
              <a:ahLst/>
              <a:cxnLst>
                <a:cxn ang="0">
                  <a:pos x="T0" y="T1"/>
                </a:cxn>
                <a:cxn ang="0">
                  <a:pos x="T2" y="T3"/>
                </a:cxn>
              </a:cxnLst>
              <a:rect l="0" t="0" r="r" b="b"/>
              <a:pathLst>
                <a:path w="680" h="1440">
                  <a:moveTo>
                    <a:pt x="680" y="0"/>
                  </a:moveTo>
                  <a:cubicBezTo>
                    <a:pt x="257" y="265"/>
                    <a:pt x="0" y="1026"/>
                    <a:pt x="337" y="144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 name="Freeform 17">
              <a:extLst>
                <a:ext uri="{FF2B5EF4-FFF2-40B4-BE49-F238E27FC236}">
                  <a16:creationId xmlns:a16="http://schemas.microsoft.com/office/drawing/2014/main" id="{5A18C8A4-FB2A-44C1-93D3-26C6DDFE0CC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79150" y="5694363"/>
              <a:ext cx="1187450" cy="1149350"/>
            </a:xfrm>
            <a:custGeom>
              <a:avLst/>
              <a:gdLst>
                <a:gd name="T0" fmla="*/ 0 w 250"/>
                <a:gd name="T1" fmla="*/ 242 h 242"/>
                <a:gd name="T2" fmla="*/ 250 w 250"/>
                <a:gd name="T3" fmla="*/ 0 h 242"/>
              </a:gdLst>
              <a:ahLst/>
              <a:cxnLst>
                <a:cxn ang="0">
                  <a:pos x="T0" y="T1"/>
                </a:cxn>
                <a:cxn ang="0">
                  <a:pos x="T2" y="T3"/>
                </a:cxn>
              </a:cxnLst>
              <a:rect l="0" t="0" r="r" b="b"/>
              <a:pathLst>
                <a:path w="250" h="242">
                  <a:moveTo>
                    <a:pt x="0" y="242"/>
                  </a:moveTo>
                  <a:cubicBezTo>
                    <a:pt x="88" y="166"/>
                    <a:pt x="172" y="85"/>
                    <a:pt x="250"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 name="Freeform 18">
              <a:extLst>
                <a:ext uri="{FF2B5EF4-FFF2-40B4-BE49-F238E27FC236}">
                  <a16:creationId xmlns:a16="http://schemas.microsoft.com/office/drawing/2014/main" id="{85D014FD-8C5A-4071-B19E-4910AAB6186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84188" y="0"/>
              <a:ext cx="3421063" cy="6843713"/>
            </a:xfrm>
            <a:custGeom>
              <a:avLst/>
              <a:gdLst>
                <a:gd name="T0" fmla="*/ 720 w 720"/>
                <a:gd name="T1" fmla="*/ 0 h 1440"/>
                <a:gd name="T2" fmla="*/ 362 w 720"/>
                <a:gd name="T3" fmla="*/ 1440 h 1440"/>
              </a:gdLst>
              <a:ahLst/>
              <a:cxnLst>
                <a:cxn ang="0">
                  <a:pos x="T0" y="T1"/>
                </a:cxn>
                <a:cxn ang="0">
                  <a:pos x="T2" y="T3"/>
                </a:cxn>
              </a:cxnLst>
              <a:rect l="0" t="0" r="r" b="b"/>
              <a:pathLst>
                <a:path w="720" h="1440">
                  <a:moveTo>
                    <a:pt x="720" y="0"/>
                  </a:moveTo>
                  <a:cubicBezTo>
                    <a:pt x="316" y="282"/>
                    <a:pt x="0" y="1018"/>
                    <a:pt x="362" y="144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 name="Freeform 19">
              <a:extLst>
                <a:ext uri="{FF2B5EF4-FFF2-40B4-BE49-F238E27FC236}">
                  <a16:creationId xmlns:a16="http://schemas.microsoft.com/office/drawing/2014/main" id="{A37D7262-3596-4026-9AD4-E94332E5260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87125" y="6049963"/>
              <a:ext cx="879475" cy="793750"/>
            </a:xfrm>
            <a:custGeom>
              <a:avLst/>
              <a:gdLst>
                <a:gd name="T0" fmla="*/ 0 w 185"/>
                <a:gd name="T1" fmla="*/ 167 h 167"/>
                <a:gd name="T2" fmla="*/ 185 w 185"/>
                <a:gd name="T3" fmla="*/ 0 h 167"/>
              </a:gdLst>
              <a:ahLst/>
              <a:cxnLst>
                <a:cxn ang="0">
                  <a:pos x="T0" y="T1"/>
                </a:cxn>
                <a:cxn ang="0">
                  <a:pos x="T2" y="T3"/>
                </a:cxn>
              </a:cxnLst>
              <a:rect l="0" t="0" r="r" b="b"/>
              <a:pathLst>
                <a:path w="185" h="167">
                  <a:moveTo>
                    <a:pt x="0" y="167"/>
                  </a:moveTo>
                  <a:cubicBezTo>
                    <a:pt x="63" y="114"/>
                    <a:pt x="125" y="58"/>
                    <a:pt x="185"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 name="Freeform 20">
              <a:extLst>
                <a:ext uri="{FF2B5EF4-FFF2-40B4-BE49-F238E27FC236}">
                  <a16:creationId xmlns:a16="http://schemas.microsoft.com/office/drawing/2014/main" id="{187E37E0-AAC3-4B33-AF36-334ACCBD33C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98488" y="0"/>
              <a:ext cx="2717800" cy="6843713"/>
            </a:xfrm>
            <a:custGeom>
              <a:avLst/>
              <a:gdLst>
                <a:gd name="T0" fmla="*/ 572 w 572"/>
                <a:gd name="T1" fmla="*/ 0 h 1440"/>
                <a:gd name="T2" fmla="*/ 164 w 572"/>
                <a:gd name="T3" fmla="*/ 1440 h 1440"/>
              </a:gdLst>
              <a:ahLst/>
              <a:cxnLst>
                <a:cxn ang="0">
                  <a:pos x="T0" y="T1"/>
                </a:cxn>
                <a:cxn ang="0">
                  <a:pos x="T2" y="T3"/>
                </a:cxn>
              </a:cxnLst>
              <a:rect l="0" t="0" r="r" b="b"/>
              <a:pathLst>
                <a:path w="572" h="1440">
                  <a:moveTo>
                    <a:pt x="572" y="0"/>
                  </a:moveTo>
                  <a:cubicBezTo>
                    <a:pt x="213" y="320"/>
                    <a:pt x="0" y="979"/>
                    <a:pt x="164" y="1440"/>
                  </a:cubicBezTo>
                </a:path>
              </a:pathLst>
            </a:custGeom>
            <a:noFill/>
            <a:ln w="12700" cap="flat">
              <a:solidFill>
                <a:schemeClr val="tx1">
                  <a:alpha val="1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 name="Freeform 21">
              <a:extLst>
                <a:ext uri="{FF2B5EF4-FFF2-40B4-BE49-F238E27FC236}">
                  <a16:creationId xmlns:a16="http://schemas.microsoft.com/office/drawing/2014/main" id="{409758BB-8A0E-4BEB-BC0C-F410AD98CDD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61938" y="0"/>
              <a:ext cx="2944813" cy="6843713"/>
            </a:xfrm>
            <a:custGeom>
              <a:avLst/>
              <a:gdLst>
                <a:gd name="T0" fmla="*/ 620 w 620"/>
                <a:gd name="T1" fmla="*/ 0 h 1440"/>
                <a:gd name="T2" fmla="*/ 186 w 620"/>
                <a:gd name="T3" fmla="*/ 1440 h 1440"/>
              </a:gdLst>
              <a:ahLst/>
              <a:cxnLst>
                <a:cxn ang="0">
                  <a:pos x="T0" y="T1"/>
                </a:cxn>
                <a:cxn ang="0">
                  <a:pos x="T2" y="T3"/>
                </a:cxn>
              </a:cxnLst>
              <a:rect l="0" t="0" r="r" b="b"/>
              <a:pathLst>
                <a:path w="620" h="1440">
                  <a:moveTo>
                    <a:pt x="620" y="0"/>
                  </a:moveTo>
                  <a:cubicBezTo>
                    <a:pt x="248" y="325"/>
                    <a:pt x="0" y="960"/>
                    <a:pt x="186" y="1440"/>
                  </a:cubicBezTo>
                </a:path>
              </a:pathLst>
            </a:custGeom>
            <a:noFill/>
            <a:ln w="9525" cap="flat">
              <a:solidFill>
                <a:schemeClr val="tx1">
                  <a:alpha val="10000"/>
                </a:schemeClr>
              </a:solidFill>
              <a:prstDash val="lg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Freeform 22">
              <a:extLst>
                <a:ext uri="{FF2B5EF4-FFF2-40B4-BE49-F238E27FC236}">
                  <a16:creationId xmlns:a16="http://schemas.microsoft.com/office/drawing/2014/main" id="{97C4EFE2-9D25-4978-BD9A-873B4927021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17513" y="0"/>
              <a:ext cx="2403475" cy="6843713"/>
            </a:xfrm>
            <a:custGeom>
              <a:avLst/>
              <a:gdLst>
                <a:gd name="T0" fmla="*/ 506 w 506"/>
                <a:gd name="T1" fmla="*/ 0 h 1440"/>
                <a:gd name="T2" fmla="*/ 171 w 506"/>
                <a:gd name="T3" fmla="*/ 1440 h 1440"/>
              </a:gdLst>
              <a:ahLst/>
              <a:cxnLst>
                <a:cxn ang="0">
                  <a:pos x="T0" y="T1"/>
                </a:cxn>
                <a:cxn ang="0">
                  <a:pos x="T2" y="T3"/>
                </a:cxn>
              </a:cxnLst>
              <a:rect l="0" t="0" r="r" b="b"/>
              <a:pathLst>
                <a:path w="506" h="1440">
                  <a:moveTo>
                    <a:pt x="506" y="0"/>
                  </a:moveTo>
                  <a:cubicBezTo>
                    <a:pt x="109" y="356"/>
                    <a:pt x="0" y="943"/>
                    <a:pt x="171" y="144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 name="Freeform 23">
              <a:extLst>
                <a:ext uri="{FF2B5EF4-FFF2-40B4-BE49-F238E27FC236}">
                  <a16:creationId xmlns:a16="http://schemas.microsoft.com/office/drawing/2014/main" id="{9CCAF82A-A0E0-4B55-A97B-EFFAE79AF7D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9525"/>
              <a:ext cx="1771650" cy="3198813"/>
            </a:xfrm>
            <a:custGeom>
              <a:avLst/>
              <a:gdLst>
                <a:gd name="T0" fmla="*/ 373 w 373"/>
                <a:gd name="T1" fmla="*/ 0 h 673"/>
                <a:gd name="T2" fmla="*/ 0 w 373"/>
                <a:gd name="T3" fmla="*/ 673 h 673"/>
              </a:gdLst>
              <a:ahLst/>
              <a:cxnLst>
                <a:cxn ang="0">
                  <a:pos x="T0" y="T1"/>
                </a:cxn>
                <a:cxn ang="0">
                  <a:pos x="T2" y="T3"/>
                </a:cxn>
              </a:cxnLst>
              <a:rect l="0" t="0" r="r" b="b"/>
              <a:pathLst>
                <a:path w="373" h="673">
                  <a:moveTo>
                    <a:pt x="373" y="0"/>
                  </a:moveTo>
                  <a:cubicBezTo>
                    <a:pt x="175" y="183"/>
                    <a:pt x="51" y="409"/>
                    <a:pt x="0" y="673"/>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 name="Freeform 24">
              <a:extLst>
                <a:ext uri="{FF2B5EF4-FFF2-40B4-BE49-F238E27FC236}">
                  <a16:creationId xmlns:a16="http://schemas.microsoft.com/office/drawing/2014/main" id="{4F800DD8-3954-4F73-8807-16F1CFAC1EB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763" y="6016625"/>
              <a:ext cx="214313" cy="827088"/>
            </a:xfrm>
            <a:custGeom>
              <a:avLst/>
              <a:gdLst>
                <a:gd name="T0" fmla="*/ 0 w 45"/>
                <a:gd name="T1" fmla="*/ 0 h 174"/>
                <a:gd name="T2" fmla="*/ 45 w 45"/>
                <a:gd name="T3" fmla="*/ 174 h 174"/>
              </a:gdLst>
              <a:ahLst/>
              <a:cxnLst>
                <a:cxn ang="0">
                  <a:pos x="T0" y="T1"/>
                </a:cxn>
                <a:cxn ang="0">
                  <a:pos x="T2" y="T3"/>
                </a:cxn>
              </a:cxnLst>
              <a:rect l="0" t="0" r="r" b="b"/>
              <a:pathLst>
                <a:path w="45" h="174">
                  <a:moveTo>
                    <a:pt x="0" y="0"/>
                  </a:moveTo>
                  <a:cubicBezTo>
                    <a:pt x="11" y="59"/>
                    <a:pt x="26" y="118"/>
                    <a:pt x="45" y="174"/>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 name="Freeform 25">
              <a:extLst>
                <a:ext uri="{FF2B5EF4-FFF2-40B4-BE49-F238E27FC236}">
                  <a16:creationId xmlns:a16="http://schemas.microsoft.com/office/drawing/2014/main" id="{84E1C91A-4B06-4852-918C-6380FA986BB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0"/>
              <a:ext cx="1562100" cy="2228850"/>
            </a:xfrm>
            <a:custGeom>
              <a:avLst/>
              <a:gdLst>
                <a:gd name="T0" fmla="*/ 329 w 329"/>
                <a:gd name="T1" fmla="*/ 0 h 469"/>
                <a:gd name="T2" fmla="*/ 0 w 329"/>
                <a:gd name="T3" fmla="*/ 469 h 469"/>
              </a:gdLst>
              <a:ahLst/>
              <a:cxnLst>
                <a:cxn ang="0">
                  <a:pos x="T0" y="T1"/>
                </a:cxn>
                <a:cxn ang="0">
                  <a:pos x="T2" y="T3"/>
                </a:cxn>
              </a:cxnLst>
              <a:rect l="0" t="0" r="r" b="b"/>
              <a:pathLst>
                <a:path w="329" h="469">
                  <a:moveTo>
                    <a:pt x="329" y="0"/>
                  </a:moveTo>
                  <a:cubicBezTo>
                    <a:pt x="189" y="133"/>
                    <a:pt x="69" y="288"/>
                    <a:pt x="0" y="469"/>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2" name="Title 1">
            <a:extLst>
              <a:ext uri="{FF2B5EF4-FFF2-40B4-BE49-F238E27FC236}">
                <a16:creationId xmlns:a16="http://schemas.microsoft.com/office/drawing/2014/main" id="{998BB310-B423-864B-96DF-04772D50A052}"/>
              </a:ext>
            </a:extLst>
          </p:cNvPr>
          <p:cNvSpPr>
            <a:spLocks noGrp="1"/>
          </p:cNvSpPr>
          <p:nvPr>
            <p:ph type="title"/>
          </p:nvPr>
        </p:nvSpPr>
        <p:spPr>
          <a:xfrm>
            <a:off x="904877" y="795527"/>
            <a:ext cx="10488547" cy="1190912"/>
          </a:xfrm>
        </p:spPr>
        <p:txBody>
          <a:bodyPr>
            <a:normAutofit/>
          </a:bodyPr>
          <a:lstStyle/>
          <a:p>
            <a:r>
              <a:rPr lang="en-US">
                <a:solidFill>
                  <a:schemeClr val="tx2"/>
                </a:solidFill>
              </a:rPr>
              <a:t>Face a Fear</a:t>
            </a:r>
          </a:p>
        </p:txBody>
      </p:sp>
      <p:sp>
        <p:nvSpPr>
          <p:cNvPr id="34" name="Rectangle 33">
            <a:extLst>
              <a:ext uri="{FF2B5EF4-FFF2-40B4-BE49-F238E27FC236}">
                <a16:creationId xmlns:a16="http://schemas.microsoft.com/office/drawing/2014/main" id="{E972DE0D-2E53-4159-ABD3-C601524262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7030" y="2250281"/>
            <a:ext cx="4959318" cy="3678237"/>
          </a:xfrm>
          <a:prstGeom prst="rect">
            <a:avLst/>
          </a:prstGeom>
          <a:solidFill>
            <a:schemeClr val="bg1"/>
          </a:solidFill>
          <a:ln w="19050">
            <a:solidFill>
              <a:srgbClr val="FCC368"/>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020ACD6D-5975-1442-8D9D-77A8311E4662}"/>
              </a:ext>
            </a:extLst>
          </p:cNvPr>
          <p:cNvPicPr>
            <a:picLocks noChangeAspect="1"/>
          </p:cNvPicPr>
          <p:nvPr/>
        </p:nvPicPr>
        <p:blipFill rotWithShape="1">
          <a:blip r:embed="rId2"/>
          <a:srcRect r="11863" b="-3"/>
          <a:stretch/>
        </p:blipFill>
        <p:spPr>
          <a:xfrm>
            <a:off x="1103257" y="2416047"/>
            <a:ext cx="4626864" cy="3346704"/>
          </a:xfrm>
          <a:prstGeom prst="rect">
            <a:avLst/>
          </a:prstGeom>
          <a:ln w="12700">
            <a:noFill/>
          </a:ln>
        </p:spPr>
      </p:pic>
      <p:sp>
        <p:nvSpPr>
          <p:cNvPr id="3" name="Content Placeholder 2">
            <a:extLst>
              <a:ext uri="{FF2B5EF4-FFF2-40B4-BE49-F238E27FC236}">
                <a16:creationId xmlns:a16="http://schemas.microsoft.com/office/drawing/2014/main" id="{34E80898-7873-104A-8E99-9A417DD26630}"/>
              </a:ext>
            </a:extLst>
          </p:cNvPr>
          <p:cNvSpPr>
            <a:spLocks noGrp="1"/>
          </p:cNvSpPr>
          <p:nvPr>
            <p:ph idx="1"/>
          </p:nvPr>
        </p:nvSpPr>
        <p:spPr>
          <a:xfrm>
            <a:off x="6380703" y="2228850"/>
            <a:ext cx="5028928" cy="3699669"/>
          </a:xfrm>
        </p:spPr>
        <p:txBody>
          <a:bodyPr>
            <a:normAutofit/>
          </a:bodyPr>
          <a:lstStyle/>
          <a:p>
            <a:pPr>
              <a:buClr>
                <a:srgbClr val="FCC368"/>
              </a:buClr>
            </a:pPr>
            <a:r>
              <a:rPr lang="en-US" dirty="0"/>
              <a:t>Working towards something you are scared of doing or don’t believe you can do helps improve your self esteem once you accomplish that thing you are scared of doing </a:t>
            </a:r>
            <a:endParaRPr lang="en-US"/>
          </a:p>
        </p:txBody>
      </p:sp>
    </p:spTree>
    <p:extLst>
      <p:ext uri="{BB962C8B-B14F-4D97-AF65-F5344CB8AC3E}">
        <p14:creationId xmlns:p14="http://schemas.microsoft.com/office/powerpoint/2010/main" val="34266291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98E8958-A0BD-4366-8F61-3A496C51CD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D445862C-E73D-4EFB-9DD5-8A5E3473E1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12" name="Freeform 5">
              <a:extLst>
                <a:ext uri="{FF2B5EF4-FFF2-40B4-BE49-F238E27FC236}">
                  <a16:creationId xmlns:a16="http://schemas.microsoft.com/office/drawing/2014/main" id="{D2676ED1-2492-46B6-88D6-C9ED257B754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306513" y="0"/>
              <a:ext cx="3862388" cy="6843713"/>
            </a:xfrm>
            <a:custGeom>
              <a:avLst/>
              <a:gdLst>
                <a:gd name="T0" fmla="*/ 813 w 813"/>
                <a:gd name="T1" fmla="*/ 0 h 1440"/>
                <a:gd name="T2" fmla="*/ 435 w 813"/>
                <a:gd name="T3" fmla="*/ 1440 h 1440"/>
              </a:gdLst>
              <a:ahLst/>
              <a:cxnLst>
                <a:cxn ang="0">
                  <a:pos x="T0" y="T1"/>
                </a:cxn>
                <a:cxn ang="0">
                  <a:pos x="T2" y="T3"/>
                </a:cxn>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Freeform 6">
              <a:extLst>
                <a:ext uri="{FF2B5EF4-FFF2-40B4-BE49-F238E27FC236}">
                  <a16:creationId xmlns:a16="http://schemas.microsoft.com/office/drawing/2014/main" id="{58A42DCC-C6BA-4B68-9FC4-FEE653997B0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26725" y="9525"/>
              <a:ext cx="1539875" cy="555625"/>
            </a:xfrm>
            <a:custGeom>
              <a:avLst/>
              <a:gdLst>
                <a:gd name="T0" fmla="*/ 324 w 324"/>
                <a:gd name="T1" fmla="*/ 117 h 117"/>
                <a:gd name="T2" fmla="*/ 0 w 324"/>
                <a:gd name="T3" fmla="*/ 0 h 117"/>
              </a:gdLst>
              <a:ahLst/>
              <a:cxnLst>
                <a:cxn ang="0">
                  <a:pos x="T0" y="T1"/>
                </a:cxn>
                <a:cxn ang="0">
                  <a:pos x="T2" y="T3"/>
                </a:cxn>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Freeform 7">
              <a:extLst>
                <a:ext uri="{FF2B5EF4-FFF2-40B4-BE49-F238E27FC236}">
                  <a16:creationId xmlns:a16="http://schemas.microsoft.com/office/drawing/2014/main" id="{F81ED05C-778D-41F3-9C0E-6DE1D668A74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247313" y="5013325"/>
              <a:ext cx="1919288" cy="1830388"/>
            </a:xfrm>
            <a:custGeom>
              <a:avLst/>
              <a:gdLst>
                <a:gd name="T0" fmla="*/ 0 w 404"/>
                <a:gd name="T1" fmla="*/ 385 h 385"/>
                <a:gd name="T2" fmla="*/ 404 w 404"/>
                <a:gd name="T3" fmla="*/ 0 h 385"/>
              </a:gdLst>
              <a:ahLst/>
              <a:cxnLst>
                <a:cxn ang="0">
                  <a:pos x="T0" y="T1"/>
                </a:cxn>
                <a:cxn ang="0">
                  <a:pos x="T2" y="T3"/>
                </a:cxn>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Freeform 8">
              <a:extLst>
                <a:ext uri="{FF2B5EF4-FFF2-40B4-BE49-F238E27FC236}">
                  <a16:creationId xmlns:a16="http://schemas.microsoft.com/office/drawing/2014/main" id="{EE063861-F6FC-4CC1-A77E-5993E5E2521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775" y="0"/>
              <a:ext cx="3676650" cy="6843713"/>
            </a:xfrm>
            <a:custGeom>
              <a:avLst/>
              <a:gdLst>
                <a:gd name="T0" fmla="*/ 774 w 774"/>
                <a:gd name="T1" fmla="*/ 0 h 1440"/>
                <a:gd name="T2" fmla="*/ 411 w 774"/>
                <a:gd name="T3" fmla="*/ 1440 h 1440"/>
              </a:gdLst>
              <a:ahLst/>
              <a:cxnLst>
                <a:cxn ang="0">
                  <a:pos x="T0" y="T1"/>
                </a:cxn>
                <a:cxn ang="0">
                  <a:pos x="T2" y="T3"/>
                </a:cxn>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Freeform 9">
              <a:extLst>
                <a:ext uri="{FF2B5EF4-FFF2-40B4-BE49-F238E27FC236}">
                  <a16:creationId xmlns:a16="http://schemas.microsoft.com/office/drawing/2014/main" id="{7E1DA2FC-6137-4EC4-B9F4-72264C39D41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2988" y="9525"/>
              <a:ext cx="963613" cy="366713"/>
            </a:xfrm>
            <a:custGeom>
              <a:avLst/>
              <a:gdLst>
                <a:gd name="T0" fmla="*/ 203 w 203"/>
                <a:gd name="T1" fmla="*/ 77 h 77"/>
                <a:gd name="T2" fmla="*/ 0 w 203"/>
                <a:gd name="T3" fmla="*/ 0 h 77"/>
              </a:gdLst>
              <a:ahLst/>
              <a:cxnLst>
                <a:cxn ang="0">
                  <a:pos x="T0" y="T1"/>
                </a:cxn>
                <a:cxn ang="0">
                  <a:pos x="T2" y="T3"/>
                </a:cxn>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Freeform 10">
              <a:extLst>
                <a:ext uri="{FF2B5EF4-FFF2-40B4-BE49-F238E27FC236}">
                  <a16:creationId xmlns:a16="http://schemas.microsoft.com/office/drawing/2014/main" id="{BFE9E3A7-993F-401D-8B16-53BFC6FA2F8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494963" y="5275263"/>
              <a:ext cx="1666875" cy="1577975"/>
            </a:xfrm>
            <a:custGeom>
              <a:avLst/>
              <a:gdLst>
                <a:gd name="T0" fmla="*/ 0 w 351"/>
                <a:gd name="T1" fmla="*/ 332 h 332"/>
                <a:gd name="T2" fmla="*/ 351 w 351"/>
                <a:gd name="T3" fmla="*/ 0 h 332"/>
              </a:gdLst>
              <a:ahLst/>
              <a:cxnLst>
                <a:cxn ang="0">
                  <a:pos x="T0" y="T1"/>
                </a:cxn>
                <a:cxn ang="0">
                  <a:pos x="T2" y="T3"/>
                </a:cxn>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 name="Freeform 11">
              <a:extLst>
                <a:ext uri="{FF2B5EF4-FFF2-40B4-BE49-F238E27FC236}">
                  <a16:creationId xmlns:a16="http://schemas.microsoft.com/office/drawing/2014/main" id="{23757125-5D70-4D7A-B223-2FFC51F5B37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621088" cy="6843713"/>
            </a:xfrm>
            <a:custGeom>
              <a:avLst/>
              <a:gdLst>
                <a:gd name="T0" fmla="*/ 762 w 762"/>
                <a:gd name="T1" fmla="*/ 0 h 1440"/>
                <a:gd name="T2" fmla="*/ 403 w 762"/>
                <a:gd name="T3" fmla="*/ 1440 h 1440"/>
              </a:gdLst>
              <a:ahLst/>
              <a:cxnLst>
                <a:cxn ang="0">
                  <a:pos x="T0" y="T1"/>
                </a:cxn>
                <a:cxn ang="0">
                  <a:pos x="T2" y="T3"/>
                </a:cxn>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Freeform 12">
              <a:extLst>
                <a:ext uri="{FF2B5EF4-FFF2-40B4-BE49-F238E27FC236}">
                  <a16:creationId xmlns:a16="http://schemas.microsoft.com/office/drawing/2014/main" id="{03C4207E-9457-436F-B9A0-C3CAEBF816C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501438" y="9525"/>
              <a:ext cx="665163" cy="257175"/>
            </a:xfrm>
            <a:custGeom>
              <a:avLst/>
              <a:gdLst>
                <a:gd name="T0" fmla="*/ 140 w 140"/>
                <a:gd name="T1" fmla="*/ 54 h 54"/>
                <a:gd name="T2" fmla="*/ 0 w 140"/>
                <a:gd name="T3" fmla="*/ 0 h 54"/>
              </a:gdLst>
              <a:ahLst/>
              <a:cxnLst>
                <a:cxn ang="0">
                  <a:pos x="T0" y="T1"/>
                </a:cxn>
                <a:cxn ang="0">
                  <a:pos x="T2" y="T3"/>
                </a:cxn>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Freeform 13">
              <a:extLst>
                <a:ext uri="{FF2B5EF4-FFF2-40B4-BE49-F238E27FC236}">
                  <a16:creationId xmlns:a16="http://schemas.microsoft.com/office/drawing/2014/main" id="{64EE9697-E49F-4E62-8318-9E2DBC6E7C9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41013" y="5408613"/>
              <a:ext cx="1525588" cy="1435100"/>
            </a:xfrm>
            <a:custGeom>
              <a:avLst/>
              <a:gdLst>
                <a:gd name="T0" fmla="*/ 0 w 321"/>
                <a:gd name="T1" fmla="*/ 302 h 302"/>
                <a:gd name="T2" fmla="*/ 321 w 321"/>
                <a:gd name="T3" fmla="*/ 0 h 302"/>
              </a:gdLst>
              <a:ahLst/>
              <a:cxnLst>
                <a:cxn ang="0">
                  <a:pos x="T0" y="T1"/>
                </a:cxn>
                <a:cxn ang="0">
                  <a:pos x="T2" y="T3"/>
                </a:cxn>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 name="Freeform 14">
              <a:extLst>
                <a:ext uri="{FF2B5EF4-FFF2-40B4-BE49-F238E27FC236}">
                  <a16:creationId xmlns:a16="http://schemas.microsoft.com/office/drawing/2014/main" id="{0800120F-70F4-4696-BAFB-BBC0BC57647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244850" cy="6843713"/>
            </a:xfrm>
            <a:custGeom>
              <a:avLst/>
              <a:gdLst>
                <a:gd name="T0" fmla="*/ 683 w 683"/>
                <a:gd name="T1" fmla="*/ 0 h 1440"/>
                <a:gd name="T2" fmla="*/ 355 w 683"/>
                <a:gd name="T3" fmla="*/ 1440 h 1440"/>
              </a:gdLst>
              <a:ahLst/>
              <a:cxnLst>
                <a:cxn ang="0">
                  <a:pos x="T0" y="T1"/>
                </a:cxn>
                <a:cxn ang="0">
                  <a:pos x="T2" y="T3"/>
                </a:cxn>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 name="Freeform 15">
              <a:extLst>
                <a:ext uri="{FF2B5EF4-FFF2-40B4-BE49-F238E27FC236}">
                  <a16:creationId xmlns:a16="http://schemas.microsoft.com/office/drawing/2014/main" id="{8D1E1ADB-5BAA-49F4-BE24-044E9410435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802938" y="5518150"/>
              <a:ext cx="1363663" cy="1325563"/>
            </a:xfrm>
            <a:custGeom>
              <a:avLst/>
              <a:gdLst>
                <a:gd name="T0" fmla="*/ 0 w 287"/>
                <a:gd name="T1" fmla="*/ 279 h 279"/>
                <a:gd name="T2" fmla="*/ 287 w 287"/>
                <a:gd name="T3" fmla="*/ 0 h 279"/>
              </a:gdLst>
              <a:ahLst/>
              <a:cxnLst>
                <a:cxn ang="0">
                  <a:pos x="T0" y="T1"/>
                </a:cxn>
                <a:cxn ang="0">
                  <a:pos x="T2" y="T3"/>
                </a:cxn>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 name="Freeform 16">
              <a:extLst>
                <a:ext uri="{FF2B5EF4-FFF2-40B4-BE49-F238E27FC236}">
                  <a16:creationId xmlns:a16="http://schemas.microsoft.com/office/drawing/2014/main" id="{9D410413-BDE6-4A4E-930A-0ACBBF8CD23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89000" y="0"/>
              <a:ext cx="3230563" cy="6843713"/>
            </a:xfrm>
            <a:custGeom>
              <a:avLst/>
              <a:gdLst>
                <a:gd name="T0" fmla="*/ 680 w 680"/>
                <a:gd name="T1" fmla="*/ 0 h 1440"/>
                <a:gd name="T2" fmla="*/ 337 w 680"/>
                <a:gd name="T3" fmla="*/ 1440 h 1440"/>
              </a:gdLst>
              <a:ahLst/>
              <a:cxnLst>
                <a:cxn ang="0">
                  <a:pos x="T0" y="T1"/>
                </a:cxn>
                <a:cxn ang="0">
                  <a:pos x="T2" y="T3"/>
                </a:cxn>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 name="Freeform 17">
              <a:extLst>
                <a:ext uri="{FF2B5EF4-FFF2-40B4-BE49-F238E27FC236}">
                  <a16:creationId xmlns:a16="http://schemas.microsoft.com/office/drawing/2014/main" id="{0EBF657D-5B37-4F84-8833-C569EAB9041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79150" y="5694363"/>
              <a:ext cx="1187450" cy="1149350"/>
            </a:xfrm>
            <a:custGeom>
              <a:avLst/>
              <a:gdLst>
                <a:gd name="T0" fmla="*/ 0 w 250"/>
                <a:gd name="T1" fmla="*/ 242 h 242"/>
                <a:gd name="T2" fmla="*/ 250 w 250"/>
                <a:gd name="T3" fmla="*/ 0 h 242"/>
              </a:gdLst>
              <a:ahLst/>
              <a:cxnLst>
                <a:cxn ang="0">
                  <a:pos x="T0" y="T1"/>
                </a:cxn>
                <a:cxn ang="0">
                  <a:pos x="T2" y="T3"/>
                </a:cxn>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 name="Freeform 18">
              <a:extLst>
                <a:ext uri="{FF2B5EF4-FFF2-40B4-BE49-F238E27FC236}">
                  <a16:creationId xmlns:a16="http://schemas.microsoft.com/office/drawing/2014/main" id="{A2DBF00E-BE35-44EC-A95B-8B2EE92335B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84188" y="0"/>
              <a:ext cx="3421063" cy="6843713"/>
            </a:xfrm>
            <a:custGeom>
              <a:avLst/>
              <a:gdLst>
                <a:gd name="T0" fmla="*/ 720 w 720"/>
                <a:gd name="T1" fmla="*/ 0 h 1440"/>
                <a:gd name="T2" fmla="*/ 362 w 720"/>
                <a:gd name="T3" fmla="*/ 1440 h 1440"/>
              </a:gdLst>
              <a:ahLst/>
              <a:cxnLst>
                <a:cxn ang="0">
                  <a:pos x="T0" y="T1"/>
                </a:cxn>
                <a:cxn ang="0">
                  <a:pos x="T2" y="T3"/>
                </a:cxn>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 name="Freeform 19">
              <a:extLst>
                <a:ext uri="{FF2B5EF4-FFF2-40B4-BE49-F238E27FC236}">
                  <a16:creationId xmlns:a16="http://schemas.microsoft.com/office/drawing/2014/main" id="{BA2C8141-5135-467E-B940-D3836B16E90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87125" y="6049963"/>
              <a:ext cx="879475" cy="793750"/>
            </a:xfrm>
            <a:custGeom>
              <a:avLst/>
              <a:gdLst>
                <a:gd name="T0" fmla="*/ 0 w 185"/>
                <a:gd name="T1" fmla="*/ 167 h 167"/>
                <a:gd name="T2" fmla="*/ 185 w 185"/>
                <a:gd name="T3" fmla="*/ 0 h 167"/>
              </a:gdLst>
              <a:ahLst/>
              <a:cxnLst>
                <a:cxn ang="0">
                  <a:pos x="T0" y="T1"/>
                </a:cxn>
                <a:cxn ang="0">
                  <a:pos x="T2" y="T3"/>
                </a:cxn>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 name="Freeform 20">
              <a:extLst>
                <a:ext uri="{FF2B5EF4-FFF2-40B4-BE49-F238E27FC236}">
                  <a16:creationId xmlns:a16="http://schemas.microsoft.com/office/drawing/2014/main" id="{44991C1A-45E7-45C6-8816-BFEDFFCCB75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98488" y="0"/>
              <a:ext cx="2717800" cy="6843713"/>
            </a:xfrm>
            <a:custGeom>
              <a:avLst/>
              <a:gdLst>
                <a:gd name="T0" fmla="*/ 572 w 572"/>
                <a:gd name="T1" fmla="*/ 0 h 1440"/>
                <a:gd name="T2" fmla="*/ 164 w 572"/>
                <a:gd name="T3" fmla="*/ 1440 h 1440"/>
              </a:gdLst>
              <a:ahLst/>
              <a:cxnLst>
                <a:cxn ang="0">
                  <a:pos x="T0" y="T1"/>
                </a:cxn>
                <a:cxn ang="0">
                  <a:pos x="T2" y="T3"/>
                </a:cxn>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 name="Freeform 21">
              <a:extLst>
                <a:ext uri="{FF2B5EF4-FFF2-40B4-BE49-F238E27FC236}">
                  <a16:creationId xmlns:a16="http://schemas.microsoft.com/office/drawing/2014/main" id="{B88BEC13-903F-4318-B5AB-DC23ED2ED58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61938" y="0"/>
              <a:ext cx="2944813" cy="6843713"/>
            </a:xfrm>
            <a:custGeom>
              <a:avLst/>
              <a:gdLst>
                <a:gd name="T0" fmla="*/ 620 w 620"/>
                <a:gd name="T1" fmla="*/ 0 h 1440"/>
                <a:gd name="T2" fmla="*/ 186 w 620"/>
                <a:gd name="T3" fmla="*/ 1440 h 1440"/>
              </a:gdLst>
              <a:ahLst/>
              <a:cxnLst>
                <a:cxn ang="0">
                  <a:pos x="T0" y="T1"/>
                </a:cxn>
                <a:cxn ang="0">
                  <a:pos x="T2" y="T3"/>
                </a:cxn>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Freeform 22">
              <a:extLst>
                <a:ext uri="{FF2B5EF4-FFF2-40B4-BE49-F238E27FC236}">
                  <a16:creationId xmlns:a16="http://schemas.microsoft.com/office/drawing/2014/main" id="{41E259CE-D2C5-4FBC-9FAE-5AB0BBD0E48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17513" y="0"/>
              <a:ext cx="2403475" cy="6843713"/>
            </a:xfrm>
            <a:custGeom>
              <a:avLst/>
              <a:gdLst>
                <a:gd name="T0" fmla="*/ 506 w 506"/>
                <a:gd name="T1" fmla="*/ 0 h 1440"/>
                <a:gd name="T2" fmla="*/ 171 w 506"/>
                <a:gd name="T3" fmla="*/ 1440 h 1440"/>
              </a:gdLst>
              <a:ahLst/>
              <a:cxnLst>
                <a:cxn ang="0">
                  <a:pos x="T0" y="T1"/>
                </a:cxn>
                <a:cxn ang="0">
                  <a:pos x="T2" y="T3"/>
                </a:cxn>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 name="Freeform 23">
              <a:extLst>
                <a:ext uri="{FF2B5EF4-FFF2-40B4-BE49-F238E27FC236}">
                  <a16:creationId xmlns:a16="http://schemas.microsoft.com/office/drawing/2014/main" id="{495CB679-05D8-44D1-8218-C5255295218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9525"/>
              <a:ext cx="1771650" cy="3198813"/>
            </a:xfrm>
            <a:custGeom>
              <a:avLst/>
              <a:gdLst>
                <a:gd name="T0" fmla="*/ 373 w 373"/>
                <a:gd name="T1" fmla="*/ 0 h 673"/>
                <a:gd name="T2" fmla="*/ 0 w 373"/>
                <a:gd name="T3" fmla="*/ 673 h 673"/>
              </a:gdLst>
              <a:ahLst/>
              <a:cxnLst>
                <a:cxn ang="0">
                  <a:pos x="T0" y="T1"/>
                </a:cxn>
                <a:cxn ang="0">
                  <a:pos x="T2" y="T3"/>
                </a:cxn>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 name="Freeform 24">
              <a:extLst>
                <a:ext uri="{FF2B5EF4-FFF2-40B4-BE49-F238E27FC236}">
                  <a16:creationId xmlns:a16="http://schemas.microsoft.com/office/drawing/2014/main" id="{DFCC6878-2DB4-4497-B668-E75220A2035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763" y="6016625"/>
              <a:ext cx="214313" cy="827088"/>
            </a:xfrm>
            <a:custGeom>
              <a:avLst/>
              <a:gdLst>
                <a:gd name="T0" fmla="*/ 0 w 45"/>
                <a:gd name="T1" fmla="*/ 0 h 174"/>
                <a:gd name="T2" fmla="*/ 45 w 45"/>
                <a:gd name="T3" fmla="*/ 174 h 174"/>
              </a:gdLst>
              <a:ahLst/>
              <a:cxnLst>
                <a:cxn ang="0">
                  <a:pos x="T0" y="T1"/>
                </a:cxn>
                <a:cxn ang="0">
                  <a:pos x="T2" y="T3"/>
                </a:cxn>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 name="Freeform 25">
              <a:extLst>
                <a:ext uri="{FF2B5EF4-FFF2-40B4-BE49-F238E27FC236}">
                  <a16:creationId xmlns:a16="http://schemas.microsoft.com/office/drawing/2014/main" id="{36254A6B-DCFA-42AD-906C-C43E2CAEAF1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0"/>
              <a:ext cx="1562100" cy="2228850"/>
            </a:xfrm>
            <a:custGeom>
              <a:avLst/>
              <a:gdLst>
                <a:gd name="T0" fmla="*/ 329 w 329"/>
                <a:gd name="T1" fmla="*/ 0 h 469"/>
                <a:gd name="T2" fmla="*/ 0 w 329"/>
                <a:gd name="T3" fmla="*/ 469 h 469"/>
              </a:gdLst>
              <a:ahLst/>
              <a:cxnLst>
                <a:cxn ang="0">
                  <a:pos x="T0" y="T1"/>
                </a:cxn>
                <a:cxn ang="0">
                  <a:pos x="T2" y="T3"/>
                </a:cxn>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34" name="Rectangle 33">
            <a:extLst>
              <a:ext uri="{FF2B5EF4-FFF2-40B4-BE49-F238E27FC236}">
                <a16:creationId xmlns:a16="http://schemas.microsoft.com/office/drawing/2014/main" id="{1429180E-866D-447C-A170-484000E489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1682" y="1047102"/>
            <a:ext cx="5936885"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Isosceles Triangle 22">
            <a:extLst>
              <a:ext uri="{FF2B5EF4-FFF2-40B4-BE49-F238E27FC236}">
                <a16:creationId xmlns:a16="http://schemas.microsoft.com/office/drawing/2014/main" id="{FEE51AA4-287D-4CB8-8CD4-D6986106F4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602131" y="5546507"/>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0177ACA7-E71A-4888-9EBD-074801D881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1682" y="1634393"/>
            <a:ext cx="5935796" cy="391730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97103D6-0058-714C-8F0D-79364253674A}"/>
              </a:ext>
            </a:extLst>
          </p:cNvPr>
          <p:cNvSpPr>
            <a:spLocks noGrp="1"/>
          </p:cNvSpPr>
          <p:nvPr>
            <p:ph type="title"/>
          </p:nvPr>
        </p:nvSpPr>
        <p:spPr>
          <a:xfrm>
            <a:off x="873978" y="1718735"/>
            <a:ext cx="5767566" cy="1072378"/>
          </a:xfrm>
        </p:spPr>
        <p:txBody>
          <a:bodyPr anchor="ctr">
            <a:normAutofit/>
          </a:bodyPr>
          <a:lstStyle/>
          <a:p>
            <a:r>
              <a:rPr lang="en-US" sz="3600"/>
              <a:t>Exercise </a:t>
            </a:r>
          </a:p>
        </p:txBody>
      </p:sp>
      <p:sp>
        <p:nvSpPr>
          <p:cNvPr id="3" name="Content Placeholder 2">
            <a:extLst>
              <a:ext uri="{FF2B5EF4-FFF2-40B4-BE49-F238E27FC236}">
                <a16:creationId xmlns:a16="http://schemas.microsoft.com/office/drawing/2014/main" id="{E0354647-2FBC-ED47-8931-5255FF9AF057}"/>
              </a:ext>
            </a:extLst>
          </p:cNvPr>
          <p:cNvSpPr>
            <a:spLocks noGrp="1"/>
          </p:cNvSpPr>
          <p:nvPr>
            <p:ph idx="1"/>
          </p:nvPr>
        </p:nvSpPr>
        <p:spPr>
          <a:xfrm>
            <a:off x="873102" y="2789239"/>
            <a:ext cx="5768442" cy="2683606"/>
          </a:xfrm>
        </p:spPr>
        <p:txBody>
          <a:bodyPr>
            <a:normAutofit/>
          </a:bodyPr>
          <a:lstStyle/>
          <a:p>
            <a:r>
              <a:rPr lang="en-US" sz="1600">
                <a:solidFill>
                  <a:srgbClr val="FFFFFE"/>
                </a:solidFill>
              </a:rPr>
              <a:t>Exercise is a great way to increase motivation, practice setting goals and build confidence. Breaking a sweat also cues the body to release endorphins, the feel-good hormones.</a:t>
            </a:r>
          </a:p>
          <a:p>
            <a:endParaRPr lang="en-US" sz="1600">
              <a:solidFill>
                <a:srgbClr val="FFFFFE"/>
              </a:solidFill>
            </a:endParaRPr>
          </a:p>
          <a:p>
            <a:pPr marL="0" indent="0">
              <a:buNone/>
            </a:pPr>
            <a:r>
              <a:rPr lang="en-US" sz="1600">
                <a:solidFill>
                  <a:srgbClr val="FFFFFE"/>
                </a:solidFill>
                <a:hlinkClick r:id="rId2"/>
              </a:rPr>
              <a:t>https://au.reachout.com/articles/10-tips-for-improving-your-self-esteem</a:t>
            </a:r>
            <a:endParaRPr lang="en-US" sz="1600">
              <a:solidFill>
                <a:srgbClr val="FFFFFE"/>
              </a:solidFill>
            </a:endParaRPr>
          </a:p>
        </p:txBody>
      </p:sp>
      <p:sp>
        <p:nvSpPr>
          <p:cNvPr id="40" name="Rectangle 39">
            <a:extLst>
              <a:ext uri="{FF2B5EF4-FFF2-40B4-BE49-F238E27FC236}">
                <a16:creationId xmlns:a16="http://schemas.microsoft.com/office/drawing/2014/main" id="{B2DF6337-9683-4A06-B3D5-CB22C7F4F2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49862" y="-6706"/>
            <a:ext cx="4642138" cy="6871125"/>
          </a:xfrm>
          <a:prstGeom prst="rect">
            <a:avLst/>
          </a:prstGeom>
          <a:solidFill>
            <a:schemeClr val="bg1"/>
          </a:solidFill>
          <a:ln w="9525">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3DA10128-D776-F847-A58A-F94D212D9DDF}"/>
              </a:ext>
            </a:extLst>
          </p:cNvPr>
          <p:cNvPicPr>
            <a:picLocks noChangeAspect="1"/>
          </p:cNvPicPr>
          <p:nvPr/>
        </p:nvPicPr>
        <p:blipFill>
          <a:blip r:embed="rId3"/>
          <a:stretch>
            <a:fillRect/>
          </a:stretch>
        </p:blipFill>
        <p:spPr>
          <a:xfrm>
            <a:off x="8268455" y="320039"/>
            <a:ext cx="3206938" cy="6227065"/>
          </a:xfrm>
          <a:prstGeom prst="rect">
            <a:avLst/>
          </a:prstGeom>
        </p:spPr>
      </p:pic>
    </p:spTree>
    <p:extLst>
      <p:ext uri="{BB962C8B-B14F-4D97-AF65-F5344CB8AC3E}">
        <p14:creationId xmlns:p14="http://schemas.microsoft.com/office/powerpoint/2010/main" val="37944208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28D1E49-2A21-4A83-A0E0-FB1597B4B2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088B852E-5494-418B-A833-75CF016A9E2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12" name="Freeform 5">
              <a:extLst>
                <a:ext uri="{FF2B5EF4-FFF2-40B4-BE49-F238E27FC236}">
                  <a16:creationId xmlns:a16="http://schemas.microsoft.com/office/drawing/2014/main" id="{DF31E3C1-1A46-4329-9F80-B576692FEE4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306513" y="0"/>
              <a:ext cx="3862388" cy="6843713"/>
            </a:xfrm>
            <a:custGeom>
              <a:avLst/>
              <a:gdLst>
                <a:gd name="T0" fmla="*/ 813 w 813"/>
                <a:gd name="T1" fmla="*/ 0 h 1440"/>
                <a:gd name="T2" fmla="*/ 435 w 813"/>
                <a:gd name="T3" fmla="*/ 1440 h 1440"/>
              </a:gdLst>
              <a:ahLst/>
              <a:cxnLst>
                <a:cxn ang="0">
                  <a:pos x="T0" y="T1"/>
                </a:cxn>
                <a:cxn ang="0">
                  <a:pos x="T2" y="T3"/>
                </a:cxn>
              </a:cxnLst>
              <a:rect l="0" t="0" r="r" b="b"/>
              <a:pathLst>
                <a:path w="813" h="1440">
                  <a:moveTo>
                    <a:pt x="813" y="0"/>
                  </a:moveTo>
                  <a:cubicBezTo>
                    <a:pt x="331" y="221"/>
                    <a:pt x="0" y="1039"/>
                    <a:pt x="435" y="144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Freeform 6">
              <a:extLst>
                <a:ext uri="{FF2B5EF4-FFF2-40B4-BE49-F238E27FC236}">
                  <a16:creationId xmlns:a16="http://schemas.microsoft.com/office/drawing/2014/main" id="{294B4592-99CA-47B1-816F-CE2D44F65BB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26725" y="9525"/>
              <a:ext cx="1539875" cy="555625"/>
            </a:xfrm>
            <a:custGeom>
              <a:avLst/>
              <a:gdLst>
                <a:gd name="T0" fmla="*/ 324 w 324"/>
                <a:gd name="T1" fmla="*/ 117 h 117"/>
                <a:gd name="T2" fmla="*/ 0 w 324"/>
                <a:gd name="T3" fmla="*/ 0 h 117"/>
              </a:gdLst>
              <a:ahLst/>
              <a:cxnLst>
                <a:cxn ang="0">
                  <a:pos x="T0" y="T1"/>
                </a:cxn>
                <a:cxn ang="0">
                  <a:pos x="T2" y="T3"/>
                </a:cxn>
              </a:cxnLst>
              <a:rect l="0" t="0" r="r" b="b"/>
              <a:pathLst>
                <a:path w="324" h="117">
                  <a:moveTo>
                    <a:pt x="324" y="117"/>
                  </a:moveTo>
                  <a:cubicBezTo>
                    <a:pt x="223" y="64"/>
                    <a:pt x="107" y="28"/>
                    <a:pt x="0"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Freeform 7">
              <a:extLst>
                <a:ext uri="{FF2B5EF4-FFF2-40B4-BE49-F238E27FC236}">
                  <a16:creationId xmlns:a16="http://schemas.microsoft.com/office/drawing/2014/main" id="{BF690E4C-72F8-4AC5-AF99-562763CC67B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247313" y="5013325"/>
              <a:ext cx="1919288" cy="1830388"/>
            </a:xfrm>
            <a:custGeom>
              <a:avLst/>
              <a:gdLst>
                <a:gd name="T0" fmla="*/ 0 w 404"/>
                <a:gd name="T1" fmla="*/ 385 h 385"/>
                <a:gd name="T2" fmla="*/ 404 w 404"/>
                <a:gd name="T3" fmla="*/ 0 h 385"/>
              </a:gdLst>
              <a:ahLst/>
              <a:cxnLst>
                <a:cxn ang="0">
                  <a:pos x="T0" y="T1"/>
                </a:cxn>
                <a:cxn ang="0">
                  <a:pos x="T2" y="T3"/>
                </a:cxn>
              </a:cxnLst>
              <a:rect l="0" t="0" r="r" b="b"/>
              <a:pathLst>
                <a:path w="404" h="385">
                  <a:moveTo>
                    <a:pt x="0" y="385"/>
                  </a:moveTo>
                  <a:cubicBezTo>
                    <a:pt x="146" y="272"/>
                    <a:pt x="285" y="142"/>
                    <a:pt x="404"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Freeform 8">
              <a:extLst>
                <a:ext uri="{FF2B5EF4-FFF2-40B4-BE49-F238E27FC236}">
                  <a16:creationId xmlns:a16="http://schemas.microsoft.com/office/drawing/2014/main" id="{F834CDD4-CAB8-4ACC-9AAC-5399C743DEC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775" y="0"/>
              <a:ext cx="3676650" cy="6843713"/>
            </a:xfrm>
            <a:custGeom>
              <a:avLst/>
              <a:gdLst>
                <a:gd name="T0" fmla="*/ 774 w 774"/>
                <a:gd name="T1" fmla="*/ 0 h 1440"/>
                <a:gd name="T2" fmla="*/ 411 w 774"/>
                <a:gd name="T3" fmla="*/ 1440 h 1440"/>
              </a:gdLst>
              <a:ahLst/>
              <a:cxnLst>
                <a:cxn ang="0">
                  <a:pos x="T0" y="T1"/>
                </a:cxn>
                <a:cxn ang="0">
                  <a:pos x="T2" y="T3"/>
                </a:cxn>
              </a:cxnLst>
              <a:rect l="0" t="0" r="r" b="b"/>
              <a:pathLst>
                <a:path w="774" h="1440">
                  <a:moveTo>
                    <a:pt x="774" y="0"/>
                  </a:moveTo>
                  <a:cubicBezTo>
                    <a:pt x="312" y="240"/>
                    <a:pt x="0" y="1034"/>
                    <a:pt x="411" y="1440"/>
                  </a:cubicBezTo>
                </a:path>
              </a:pathLst>
            </a:custGeom>
            <a:noFill/>
            <a:ln w="9525" cap="flat">
              <a:solidFill>
                <a:schemeClr val="tx1">
                  <a:alpha val="1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Freeform 9">
              <a:extLst>
                <a:ext uri="{FF2B5EF4-FFF2-40B4-BE49-F238E27FC236}">
                  <a16:creationId xmlns:a16="http://schemas.microsoft.com/office/drawing/2014/main" id="{1AEB045A-6821-475B-A28E-047437ABEF5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2988" y="9525"/>
              <a:ext cx="963613" cy="366713"/>
            </a:xfrm>
            <a:custGeom>
              <a:avLst/>
              <a:gdLst>
                <a:gd name="T0" fmla="*/ 203 w 203"/>
                <a:gd name="T1" fmla="*/ 77 h 77"/>
                <a:gd name="T2" fmla="*/ 0 w 203"/>
                <a:gd name="T3" fmla="*/ 0 h 77"/>
              </a:gdLst>
              <a:ahLst/>
              <a:cxnLst>
                <a:cxn ang="0">
                  <a:pos x="T0" y="T1"/>
                </a:cxn>
                <a:cxn ang="0">
                  <a:pos x="T2" y="T3"/>
                </a:cxn>
              </a:cxnLst>
              <a:rect l="0" t="0" r="r" b="b"/>
              <a:pathLst>
                <a:path w="203" h="77">
                  <a:moveTo>
                    <a:pt x="203" y="77"/>
                  </a:moveTo>
                  <a:cubicBezTo>
                    <a:pt x="138" y="46"/>
                    <a:pt x="68" y="21"/>
                    <a:pt x="0" y="0"/>
                  </a:cubicBezTo>
                </a:path>
              </a:pathLst>
            </a:custGeom>
            <a:noFill/>
            <a:ln w="9525" cap="flat">
              <a:solidFill>
                <a:schemeClr val="tx1">
                  <a:alpha val="1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Freeform 10">
              <a:extLst>
                <a:ext uri="{FF2B5EF4-FFF2-40B4-BE49-F238E27FC236}">
                  <a16:creationId xmlns:a16="http://schemas.microsoft.com/office/drawing/2014/main" id="{D9B790C0-3D34-4626-BAFB-6EB473F40C7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494963" y="5275263"/>
              <a:ext cx="1666875" cy="1577975"/>
            </a:xfrm>
            <a:custGeom>
              <a:avLst/>
              <a:gdLst>
                <a:gd name="T0" fmla="*/ 0 w 351"/>
                <a:gd name="T1" fmla="*/ 332 h 332"/>
                <a:gd name="T2" fmla="*/ 351 w 351"/>
                <a:gd name="T3" fmla="*/ 0 h 332"/>
              </a:gdLst>
              <a:ahLst/>
              <a:cxnLst>
                <a:cxn ang="0">
                  <a:pos x="T0" y="T1"/>
                </a:cxn>
                <a:cxn ang="0">
                  <a:pos x="T2" y="T3"/>
                </a:cxn>
              </a:cxnLst>
              <a:rect l="0" t="0" r="r" b="b"/>
              <a:pathLst>
                <a:path w="351" h="332">
                  <a:moveTo>
                    <a:pt x="0" y="332"/>
                  </a:moveTo>
                  <a:cubicBezTo>
                    <a:pt x="125" y="232"/>
                    <a:pt x="245" y="121"/>
                    <a:pt x="351" y="0"/>
                  </a:cubicBezTo>
                </a:path>
              </a:pathLst>
            </a:custGeom>
            <a:noFill/>
            <a:ln w="9525" cap="flat">
              <a:solidFill>
                <a:schemeClr val="tx1">
                  <a:alpha val="1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 name="Freeform 11">
              <a:extLst>
                <a:ext uri="{FF2B5EF4-FFF2-40B4-BE49-F238E27FC236}">
                  <a16:creationId xmlns:a16="http://schemas.microsoft.com/office/drawing/2014/main" id="{EDA4D87F-91A4-4628-9A6E-F01820A7EE5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621088" cy="6843713"/>
            </a:xfrm>
            <a:custGeom>
              <a:avLst/>
              <a:gdLst>
                <a:gd name="T0" fmla="*/ 762 w 762"/>
                <a:gd name="T1" fmla="*/ 0 h 1440"/>
                <a:gd name="T2" fmla="*/ 403 w 762"/>
                <a:gd name="T3" fmla="*/ 1440 h 1440"/>
              </a:gdLst>
              <a:ahLst/>
              <a:cxnLst>
                <a:cxn ang="0">
                  <a:pos x="T0" y="T1"/>
                </a:cxn>
                <a:cxn ang="0">
                  <a:pos x="T2" y="T3"/>
                </a:cxn>
              </a:cxnLst>
              <a:rect l="0" t="0" r="r" b="b"/>
              <a:pathLst>
                <a:path w="762" h="1440">
                  <a:moveTo>
                    <a:pt x="762" y="0"/>
                  </a:moveTo>
                  <a:cubicBezTo>
                    <a:pt x="308" y="245"/>
                    <a:pt x="0" y="1033"/>
                    <a:pt x="403" y="144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Freeform 12">
              <a:extLst>
                <a:ext uri="{FF2B5EF4-FFF2-40B4-BE49-F238E27FC236}">
                  <a16:creationId xmlns:a16="http://schemas.microsoft.com/office/drawing/2014/main" id="{045DAB88-124C-459C-A889-DAE9C9BE285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501438" y="9525"/>
              <a:ext cx="665163" cy="257175"/>
            </a:xfrm>
            <a:custGeom>
              <a:avLst/>
              <a:gdLst>
                <a:gd name="T0" fmla="*/ 140 w 140"/>
                <a:gd name="T1" fmla="*/ 54 h 54"/>
                <a:gd name="T2" fmla="*/ 0 w 140"/>
                <a:gd name="T3" fmla="*/ 0 h 54"/>
              </a:gdLst>
              <a:ahLst/>
              <a:cxnLst>
                <a:cxn ang="0">
                  <a:pos x="T0" y="T1"/>
                </a:cxn>
                <a:cxn ang="0">
                  <a:pos x="T2" y="T3"/>
                </a:cxn>
              </a:cxnLst>
              <a:rect l="0" t="0" r="r" b="b"/>
              <a:pathLst>
                <a:path w="140" h="54">
                  <a:moveTo>
                    <a:pt x="140" y="54"/>
                  </a:moveTo>
                  <a:cubicBezTo>
                    <a:pt x="95" y="34"/>
                    <a:pt x="48" y="16"/>
                    <a:pt x="0"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Freeform 13">
              <a:extLst>
                <a:ext uri="{FF2B5EF4-FFF2-40B4-BE49-F238E27FC236}">
                  <a16:creationId xmlns:a16="http://schemas.microsoft.com/office/drawing/2014/main" id="{85D44010-1DAA-4CAC-B83F-7E3E8C455D4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41013" y="5408613"/>
              <a:ext cx="1525588" cy="1435100"/>
            </a:xfrm>
            <a:custGeom>
              <a:avLst/>
              <a:gdLst>
                <a:gd name="T0" fmla="*/ 0 w 321"/>
                <a:gd name="T1" fmla="*/ 302 h 302"/>
                <a:gd name="T2" fmla="*/ 321 w 321"/>
                <a:gd name="T3" fmla="*/ 0 h 302"/>
              </a:gdLst>
              <a:ahLst/>
              <a:cxnLst>
                <a:cxn ang="0">
                  <a:pos x="T0" y="T1"/>
                </a:cxn>
                <a:cxn ang="0">
                  <a:pos x="T2" y="T3"/>
                </a:cxn>
              </a:cxnLst>
              <a:rect l="0" t="0" r="r" b="b"/>
              <a:pathLst>
                <a:path w="321" h="302">
                  <a:moveTo>
                    <a:pt x="0" y="302"/>
                  </a:moveTo>
                  <a:cubicBezTo>
                    <a:pt x="114" y="210"/>
                    <a:pt x="223" y="109"/>
                    <a:pt x="321"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 name="Freeform 14">
              <a:extLst>
                <a:ext uri="{FF2B5EF4-FFF2-40B4-BE49-F238E27FC236}">
                  <a16:creationId xmlns:a16="http://schemas.microsoft.com/office/drawing/2014/main" id="{E8C01D66-5C93-4A2E-AA74-DE97574EA4E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244850" cy="6843713"/>
            </a:xfrm>
            <a:custGeom>
              <a:avLst/>
              <a:gdLst>
                <a:gd name="T0" fmla="*/ 683 w 683"/>
                <a:gd name="T1" fmla="*/ 0 h 1440"/>
                <a:gd name="T2" fmla="*/ 355 w 683"/>
                <a:gd name="T3" fmla="*/ 1440 h 1440"/>
              </a:gdLst>
              <a:ahLst/>
              <a:cxnLst>
                <a:cxn ang="0">
                  <a:pos x="T0" y="T1"/>
                </a:cxn>
                <a:cxn ang="0">
                  <a:pos x="T2" y="T3"/>
                </a:cxn>
              </a:cxnLst>
              <a:rect l="0" t="0" r="r" b="b"/>
              <a:pathLst>
                <a:path w="683" h="1440">
                  <a:moveTo>
                    <a:pt x="683" y="0"/>
                  </a:moveTo>
                  <a:cubicBezTo>
                    <a:pt x="258" y="256"/>
                    <a:pt x="0" y="1041"/>
                    <a:pt x="355" y="144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 name="Freeform 15">
              <a:extLst>
                <a:ext uri="{FF2B5EF4-FFF2-40B4-BE49-F238E27FC236}">
                  <a16:creationId xmlns:a16="http://schemas.microsoft.com/office/drawing/2014/main" id="{E2E1A6E1-6C4A-47D3-81E2-9F8624F1BBE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802938" y="5518150"/>
              <a:ext cx="1363663" cy="1325563"/>
            </a:xfrm>
            <a:custGeom>
              <a:avLst/>
              <a:gdLst>
                <a:gd name="T0" fmla="*/ 0 w 287"/>
                <a:gd name="T1" fmla="*/ 279 h 279"/>
                <a:gd name="T2" fmla="*/ 287 w 287"/>
                <a:gd name="T3" fmla="*/ 0 h 279"/>
              </a:gdLst>
              <a:ahLst/>
              <a:cxnLst>
                <a:cxn ang="0">
                  <a:pos x="T0" y="T1"/>
                </a:cxn>
                <a:cxn ang="0">
                  <a:pos x="T2" y="T3"/>
                </a:cxn>
              </a:cxnLst>
              <a:rect l="0" t="0" r="r" b="b"/>
              <a:pathLst>
                <a:path w="287" h="279">
                  <a:moveTo>
                    <a:pt x="0" y="279"/>
                  </a:moveTo>
                  <a:cubicBezTo>
                    <a:pt x="101" y="193"/>
                    <a:pt x="198" y="100"/>
                    <a:pt x="287"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 name="Freeform 16">
              <a:extLst>
                <a:ext uri="{FF2B5EF4-FFF2-40B4-BE49-F238E27FC236}">
                  <a16:creationId xmlns:a16="http://schemas.microsoft.com/office/drawing/2014/main" id="{3E849CB5-4526-49DC-B77B-A20FDB7FFDA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89000" y="0"/>
              <a:ext cx="3230563" cy="6843713"/>
            </a:xfrm>
            <a:custGeom>
              <a:avLst/>
              <a:gdLst>
                <a:gd name="T0" fmla="*/ 680 w 680"/>
                <a:gd name="T1" fmla="*/ 0 h 1440"/>
                <a:gd name="T2" fmla="*/ 337 w 680"/>
                <a:gd name="T3" fmla="*/ 1440 h 1440"/>
              </a:gdLst>
              <a:ahLst/>
              <a:cxnLst>
                <a:cxn ang="0">
                  <a:pos x="T0" y="T1"/>
                </a:cxn>
                <a:cxn ang="0">
                  <a:pos x="T2" y="T3"/>
                </a:cxn>
              </a:cxnLst>
              <a:rect l="0" t="0" r="r" b="b"/>
              <a:pathLst>
                <a:path w="680" h="1440">
                  <a:moveTo>
                    <a:pt x="680" y="0"/>
                  </a:moveTo>
                  <a:cubicBezTo>
                    <a:pt x="257" y="265"/>
                    <a:pt x="0" y="1026"/>
                    <a:pt x="337" y="144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 name="Freeform 17">
              <a:extLst>
                <a:ext uri="{FF2B5EF4-FFF2-40B4-BE49-F238E27FC236}">
                  <a16:creationId xmlns:a16="http://schemas.microsoft.com/office/drawing/2014/main" id="{5A18C8A4-FB2A-44C1-93D3-26C6DDFE0CC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79150" y="5694363"/>
              <a:ext cx="1187450" cy="1149350"/>
            </a:xfrm>
            <a:custGeom>
              <a:avLst/>
              <a:gdLst>
                <a:gd name="T0" fmla="*/ 0 w 250"/>
                <a:gd name="T1" fmla="*/ 242 h 242"/>
                <a:gd name="T2" fmla="*/ 250 w 250"/>
                <a:gd name="T3" fmla="*/ 0 h 242"/>
              </a:gdLst>
              <a:ahLst/>
              <a:cxnLst>
                <a:cxn ang="0">
                  <a:pos x="T0" y="T1"/>
                </a:cxn>
                <a:cxn ang="0">
                  <a:pos x="T2" y="T3"/>
                </a:cxn>
              </a:cxnLst>
              <a:rect l="0" t="0" r="r" b="b"/>
              <a:pathLst>
                <a:path w="250" h="242">
                  <a:moveTo>
                    <a:pt x="0" y="242"/>
                  </a:moveTo>
                  <a:cubicBezTo>
                    <a:pt x="88" y="166"/>
                    <a:pt x="172" y="85"/>
                    <a:pt x="250"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 name="Freeform 18">
              <a:extLst>
                <a:ext uri="{FF2B5EF4-FFF2-40B4-BE49-F238E27FC236}">
                  <a16:creationId xmlns:a16="http://schemas.microsoft.com/office/drawing/2014/main" id="{85D014FD-8C5A-4071-B19E-4910AAB6186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84188" y="0"/>
              <a:ext cx="3421063" cy="6843713"/>
            </a:xfrm>
            <a:custGeom>
              <a:avLst/>
              <a:gdLst>
                <a:gd name="T0" fmla="*/ 720 w 720"/>
                <a:gd name="T1" fmla="*/ 0 h 1440"/>
                <a:gd name="T2" fmla="*/ 362 w 720"/>
                <a:gd name="T3" fmla="*/ 1440 h 1440"/>
              </a:gdLst>
              <a:ahLst/>
              <a:cxnLst>
                <a:cxn ang="0">
                  <a:pos x="T0" y="T1"/>
                </a:cxn>
                <a:cxn ang="0">
                  <a:pos x="T2" y="T3"/>
                </a:cxn>
              </a:cxnLst>
              <a:rect l="0" t="0" r="r" b="b"/>
              <a:pathLst>
                <a:path w="720" h="1440">
                  <a:moveTo>
                    <a:pt x="720" y="0"/>
                  </a:moveTo>
                  <a:cubicBezTo>
                    <a:pt x="316" y="282"/>
                    <a:pt x="0" y="1018"/>
                    <a:pt x="362" y="144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 name="Freeform 19">
              <a:extLst>
                <a:ext uri="{FF2B5EF4-FFF2-40B4-BE49-F238E27FC236}">
                  <a16:creationId xmlns:a16="http://schemas.microsoft.com/office/drawing/2014/main" id="{A37D7262-3596-4026-9AD4-E94332E5260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87125" y="6049963"/>
              <a:ext cx="879475" cy="793750"/>
            </a:xfrm>
            <a:custGeom>
              <a:avLst/>
              <a:gdLst>
                <a:gd name="T0" fmla="*/ 0 w 185"/>
                <a:gd name="T1" fmla="*/ 167 h 167"/>
                <a:gd name="T2" fmla="*/ 185 w 185"/>
                <a:gd name="T3" fmla="*/ 0 h 167"/>
              </a:gdLst>
              <a:ahLst/>
              <a:cxnLst>
                <a:cxn ang="0">
                  <a:pos x="T0" y="T1"/>
                </a:cxn>
                <a:cxn ang="0">
                  <a:pos x="T2" y="T3"/>
                </a:cxn>
              </a:cxnLst>
              <a:rect l="0" t="0" r="r" b="b"/>
              <a:pathLst>
                <a:path w="185" h="167">
                  <a:moveTo>
                    <a:pt x="0" y="167"/>
                  </a:moveTo>
                  <a:cubicBezTo>
                    <a:pt x="63" y="114"/>
                    <a:pt x="125" y="58"/>
                    <a:pt x="185"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 name="Freeform 20">
              <a:extLst>
                <a:ext uri="{FF2B5EF4-FFF2-40B4-BE49-F238E27FC236}">
                  <a16:creationId xmlns:a16="http://schemas.microsoft.com/office/drawing/2014/main" id="{187E37E0-AAC3-4B33-AF36-334ACCBD33C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98488" y="0"/>
              <a:ext cx="2717800" cy="6843713"/>
            </a:xfrm>
            <a:custGeom>
              <a:avLst/>
              <a:gdLst>
                <a:gd name="T0" fmla="*/ 572 w 572"/>
                <a:gd name="T1" fmla="*/ 0 h 1440"/>
                <a:gd name="T2" fmla="*/ 164 w 572"/>
                <a:gd name="T3" fmla="*/ 1440 h 1440"/>
              </a:gdLst>
              <a:ahLst/>
              <a:cxnLst>
                <a:cxn ang="0">
                  <a:pos x="T0" y="T1"/>
                </a:cxn>
                <a:cxn ang="0">
                  <a:pos x="T2" y="T3"/>
                </a:cxn>
              </a:cxnLst>
              <a:rect l="0" t="0" r="r" b="b"/>
              <a:pathLst>
                <a:path w="572" h="1440">
                  <a:moveTo>
                    <a:pt x="572" y="0"/>
                  </a:moveTo>
                  <a:cubicBezTo>
                    <a:pt x="213" y="320"/>
                    <a:pt x="0" y="979"/>
                    <a:pt x="164" y="1440"/>
                  </a:cubicBezTo>
                </a:path>
              </a:pathLst>
            </a:custGeom>
            <a:noFill/>
            <a:ln w="12700" cap="flat">
              <a:solidFill>
                <a:schemeClr val="tx1">
                  <a:alpha val="1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 name="Freeform 21">
              <a:extLst>
                <a:ext uri="{FF2B5EF4-FFF2-40B4-BE49-F238E27FC236}">
                  <a16:creationId xmlns:a16="http://schemas.microsoft.com/office/drawing/2014/main" id="{409758BB-8A0E-4BEB-BC0C-F410AD98CDD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61938" y="0"/>
              <a:ext cx="2944813" cy="6843713"/>
            </a:xfrm>
            <a:custGeom>
              <a:avLst/>
              <a:gdLst>
                <a:gd name="T0" fmla="*/ 620 w 620"/>
                <a:gd name="T1" fmla="*/ 0 h 1440"/>
                <a:gd name="T2" fmla="*/ 186 w 620"/>
                <a:gd name="T3" fmla="*/ 1440 h 1440"/>
              </a:gdLst>
              <a:ahLst/>
              <a:cxnLst>
                <a:cxn ang="0">
                  <a:pos x="T0" y="T1"/>
                </a:cxn>
                <a:cxn ang="0">
                  <a:pos x="T2" y="T3"/>
                </a:cxn>
              </a:cxnLst>
              <a:rect l="0" t="0" r="r" b="b"/>
              <a:pathLst>
                <a:path w="620" h="1440">
                  <a:moveTo>
                    <a:pt x="620" y="0"/>
                  </a:moveTo>
                  <a:cubicBezTo>
                    <a:pt x="248" y="325"/>
                    <a:pt x="0" y="960"/>
                    <a:pt x="186" y="1440"/>
                  </a:cubicBezTo>
                </a:path>
              </a:pathLst>
            </a:custGeom>
            <a:noFill/>
            <a:ln w="9525" cap="flat">
              <a:solidFill>
                <a:schemeClr val="tx1">
                  <a:alpha val="10000"/>
                </a:schemeClr>
              </a:solidFill>
              <a:prstDash val="lg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Freeform 22">
              <a:extLst>
                <a:ext uri="{FF2B5EF4-FFF2-40B4-BE49-F238E27FC236}">
                  <a16:creationId xmlns:a16="http://schemas.microsoft.com/office/drawing/2014/main" id="{97C4EFE2-9D25-4978-BD9A-873B4927021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17513" y="0"/>
              <a:ext cx="2403475" cy="6843713"/>
            </a:xfrm>
            <a:custGeom>
              <a:avLst/>
              <a:gdLst>
                <a:gd name="T0" fmla="*/ 506 w 506"/>
                <a:gd name="T1" fmla="*/ 0 h 1440"/>
                <a:gd name="T2" fmla="*/ 171 w 506"/>
                <a:gd name="T3" fmla="*/ 1440 h 1440"/>
              </a:gdLst>
              <a:ahLst/>
              <a:cxnLst>
                <a:cxn ang="0">
                  <a:pos x="T0" y="T1"/>
                </a:cxn>
                <a:cxn ang="0">
                  <a:pos x="T2" y="T3"/>
                </a:cxn>
              </a:cxnLst>
              <a:rect l="0" t="0" r="r" b="b"/>
              <a:pathLst>
                <a:path w="506" h="1440">
                  <a:moveTo>
                    <a:pt x="506" y="0"/>
                  </a:moveTo>
                  <a:cubicBezTo>
                    <a:pt x="109" y="356"/>
                    <a:pt x="0" y="943"/>
                    <a:pt x="171" y="144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 name="Freeform 23">
              <a:extLst>
                <a:ext uri="{FF2B5EF4-FFF2-40B4-BE49-F238E27FC236}">
                  <a16:creationId xmlns:a16="http://schemas.microsoft.com/office/drawing/2014/main" id="{9CCAF82A-A0E0-4B55-A97B-EFFAE79AF7D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9525"/>
              <a:ext cx="1771650" cy="3198813"/>
            </a:xfrm>
            <a:custGeom>
              <a:avLst/>
              <a:gdLst>
                <a:gd name="T0" fmla="*/ 373 w 373"/>
                <a:gd name="T1" fmla="*/ 0 h 673"/>
                <a:gd name="T2" fmla="*/ 0 w 373"/>
                <a:gd name="T3" fmla="*/ 673 h 673"/>
              </a:gdLst>
              <a:ahLst/>
              <a:cxnLst>
                <a:cxn ang="0">
                  <a:pos x="T0" y="T1"/>
                </a:cxn>
                <a:cxn ang="0">
                  <a:pos x="T2" y="T3"/>
                </a:cxn>
              </a:cxnLst>
              <a:rect l="0" t="0" r="r" b="b"/>
              <a:pathLst>
                <a:path w="373" h="673">
                  <a:moveTo>
                    <a:pt x="373" y="0"/>
                  </a:moveTo>
                  <a:cubicBezTo>
                    <a:pt x="175" y="183"/>
                    <a:pt x="51" y="409"/>
                    <a:pt x="0" y="673"/>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 name="Freeform 24">
              <a:extLst>
                <a:ext uri="{FF2B5EF4-FFF2-40B4-BE49-F238E27FC236}">
                  <a16:creationId xmlns:a16="http://schemas.microsoft.com/office/drawing/2014/main" id="{4F800DD8-3954-4F73-8807-16F1CFAC1EB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763" y="6016625"/>
              <a:ext cx="214313" cy="827088"/>
            </a:xfrm>
            <a:custGeom>
              <a:avLst/>
              <a:gdLst>
                <a:gd name="T0" fmla="*/ 0 w 45"/>
                <a:gd name="T1" fmla="*/ 0 h 174"/>
                <a:gd name="T2" fmla="*/ 45 w 45"/>
                <a:gd name="T3" fmla="*/ 174 h 174"/>
              </a:gdLst>
              <a:ahLst/>
              <a:cxnLst>
                <a:cxn ang="0">
                  <a:pos x="T0" y="T1"/>
                </a:cxn>
                <a:cxn ang="0">
                  <a:pos x="T2" y="T3"/>
                </a:cxn>
              </a:cxnLst>
              <a:rect l="0" t="0" r="r" b="b"/>
              <a:pathLst>
                <a:path w="45" h="174">
                  <a:moveTo>
                    <a:pt x="0" y="0"/>
                  </a:moveTo>
                  <a:cubicBezTo>
                    <a:pt x="11" y="59"/>
                    <a:pt x="26" y="118"/>
                    <a:pt x="45" y="174"/>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 name="Freeform 25">
              <a:extLst>
                <a:ext uri="{FF2B5EF4-FFF2-40B4-BE49-F238E27FC236}">
                  <a16:creationId xmlns:a16="http://schemas.microsoft.com/office/drawing/2014/main" id="{84E1C91A-4B06-4852-918C-6380FA986BB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0"/>
              <a:ext cx="1562100" cy="2228850"/>
            </a:xfrm>
            <a:custGeom>
              <a:avLst/>
              <a:gdLst>
                <a:gd name="T0" fmla="*/ 329 w 329"/>
                <a:gd name="T1" fmla="*/ 0 h 469"/>
                <a:gd name="T2" fmla="*/ 0 w 329"/>
                <a:gd name="T3" fmla="*/ 469 h 469"/>
              </a:gdLst>
              <a:ahLst/>
              <a:cxnLst>
                <a:cxn ang="0">
                  <a:pos x="T0" y="T1"/>
                </a:cxn>
                <a:cxn ang="0">
                  <a:pos x="T2" y="T3"/>
                </a:cxn>
              </a:cxnLst>
              <a:rect l="0" t="0" r="r" b="b"/>
              <a:pathLst>
                <a:path w="329" h="469">
                  <a:moveTo>
                    <a:pt x="329" y="0"/>
                  </a:moveTo>
                  <a:cubicBezTo>
                    <a:pt x="189" y="133"/>
                    <a:pt x="69" y="288"/>
                    <a:pt x="0" y="469"/>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2" name="Title 1">
            <a:extLst>
              <a:ext uri="{FF2B5EF4-FFF2-40B4-BE49-F238E27FC236}">
                <a16:creationId xmlns:a16="http://schemas.microsoft.com/office/drawing/2014/main" id="{98D1E84E-7CB4-234F-9497-6ECF13C9FA00}"/>
              </a:ext>
            </a:extLst>
          </p:cNvPr>
          <p:cNvSpPr>
            <a:spLocks noGrp="1"/>
          </p:cNvSpPr>
          <p:nvPr>
            <p:ph type="title"/>
          </p:nvPr>
        </p:nvSpPr>
        <p:spPr>
          <a:xfrm>
            <a:off x="904877" y="795527"/>
            <a:ext cx="10488547" cy="1190912"/>
          </a:xfrm>
        </p:spPr>
        <p:txBody>
          <a:bodyPr>
            <a:normAutofit/>
          </a:bodyPr>
          <a:lstStyle/>
          <a:p>
            <a:r>
              <a:rPr lang="en-US">
                <a:solidFill>
                  <a:schemeClr val="tx2"/>
                </a:solidFill>
              </a:rPr>
              <a:t>Give &amp; Help </a:t>
            </a:r>
          </a:p>
        </p:txBody>
      </p:sp>
      <p:sp>
        <p:nvSpPr>
          <p:cNvPr id="34" name="Rectangle 33">
            <a:extLst>
              <a:ext uri="{FF2B5EF4-FFF2-40B4-BE49-F238E27FC236}">
                <a16:creationId xmlns:a16="http://schemas.microsoft.com/office/drawing/2014/main" id="{E972DE0D-2E53-4159-ABD3-C601524262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7030" y="2250281"/>
            <a:ext cx="4959318" cy="3678237"/>
          </a:xfrm>
          <a:prstGeom prst="rect">
            <a:avLst/>
          </a:prstGeom>
          <a:solidFill>
            <a:schemeClr val="bg1"/>
          </a:solidFill>
          <a:ln w="19050">
            <a:solidFill>
              <a:srgbClr val="D38A78"/>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D2C3820E-1B25-EF48-9952-0D874AC97FF4}"/>
              </a:ext>
            </a:extLst>
          </p:cNvPr>
          <p:cNvPicPr>
            <a:picLocks noChangeAspect="1"/>
          </p:cNvPicPr>
          <p:nvPr/>
        </p:nvPicPr>
        <p:blipFill rotWithShape="1">
          <a:blip r:embed="rId2"/>
          <a:srcRect t="2869" r="-4" b="-4"/>
          <a:stretch/>
        </p:blipFill>
        <p:spPr>
          <a:xfrm>
            <a:off x="1103257" y="2416047"/>
            <a:ext cx="4626864" cy="3346704"/>
          </a:xfrm>
          <a:prstGeom prst="rect">
            <a:avLst/>
          </a:prstGeom>
          <a:ln w="12700">
            <a:noFill/>
          </a:ln>
        </p:spPr>
      </p:pic>
      <p:sp>
        <p:nvSpPr>
          <p:cNvPr id="3" name="Content Placeholder 2">
            <a:extLst>
              <a:ext uri="{FF2B5EF4-FFF2-40B4-BE49-F238E27FC236}">
                <a16:creationId xmlns:a16="http://schemas.microsoft.com/office/drawing/2014/main" id="{671C4864-E8AB-8E49-B0D6-C57D43711CEC}"/>
              </a:ext>
            </a:extLst>
          </p:cNvPr>
          <p:cNvSpPr>
            <a:spLocks noGrp="1"/>
          </p:cNvSpPr>
          <p:nvPr>
            <p:ph idx="1"/>
          </p:nvPr>
        </p:nvSpPr>
        <p:spPr>
          <a:xfrm>
            <a:off x="6380703" y="2228850"/>
            <a:ext cx="5028928" cy="3699669"/>
          </a:xfrm>
        </p:spPr>
        <p:txBody>
          <a:bodyPr>
            <a:normAutofit/>
          </a:bodyPr>
          <a:lstStyle/>
          <a:p>
            <a:pPr>
              <a:lnSpc>
                <a:spcPct val="110000"/>
              </a:lnSpc>
              <a:buClr>
                <a:srgbClr val="D38A78"/>
              </a:buClr>
            </a:pPr>
            <a:r>
              <a:rPr lang="en-US" sz="1700"/>
              <a:t>Giving is one the best ways to build self-esteem. Tutor a classmate, help clean up your neighborhood, walk for a good cause. Help out at home or at school. Make it a habit to be kind and fair. Do things that make you proud of the kind of person you are. When you do things that make a difference (even a small one) your self-esteem will grow</a:t>
            </a:r>
          </a:p>
          <a:p>
            <a:pPr>
              <a:lnSpc>
                <a:spcPct val="110000"/>
              </a:lnSpc>
              <a:buClr>
                <a:srgbClr val="D38A78"/>
              </a:buClr>
            </a:pPr>
            <a:endParaRPr lang="en-US" sz="1700"/>
          </a:p>
          <a:p>
            <a:pPr marL="0" indent="0">
              <a:lnSpc>
                <a:spcPct val="110000"/>
              </a:lnSpc>
              <a:buClr>
                <a:srgbClr val="D38A78"/>
              </a:buClr>
              <a:buNone/>
            </a:pPr>
            <a:r>
              <a:rPr lang="en-US" sz="1700">
                <a:hlinkClick r:id="rId3"/>
              </a:rPr>
              <a:t>https://kidshealth.org/en/teens/self-esteem.html</a:t>
            </a:r>
            <a:endParaRPr lang="en-US" sz="1700"/>
          </a:p>
        </p:txBody>
      </p:sp>
    </p:spTree>
    <p:extLst>
      <p:ext uri="{BB962C8B-B14F-4D97-AF65-F5344CB8AC3E}">
        <p14:creationId xmlns:p14="http://schemas.microsoft.com/office/powerpoint/2010/main" val="16567050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55EB05-5737-E449-B733-52000DC326EE}"/>
              </a:ext>
            </a:extLst>
          </p:cNvPr>
          <p:cNvSpPr>
            <a:spLocks noGrp="1"/>
          </p:cNvSpPr>
          <p:nvPr>
            <p:ph type="title"/>
          </p:nvPr>
        </p:nvSpPr>
        <p:spPr/>
        <p:txBody>
          <a:bodyPr/>
          <a:lstStyle/>
          <a:p>
            <a:r>
              <a:rPr lang="en-US" dirty="0"/>
              <a:t>Say Stop to your Inner Critic</a:t>
            </a:r>
          </a:p>
        </p:txBody>
      </p:sp>
      <p:sp>
        <p:nvSpPr>
          <p:cNvPr id="3" name="Content Placeholder 2">
            <a:extLst>
              <a:ext uri="{FF2B5EF4-FFF2-40B4-BE49-F238E27FC236}">
                <a16:creationId xmlns:a16="http://schemas.microsoft.com/office/drawing/2014/main" id="{BCBC46A1-41F4-8D45-885F-093FA6DFFB1D}"/>
              </a:ext>
            </a:extLst>
          </p:cNvPr>
          <p:cNvSpPr>
            <a:spLocks noGrp="1"/>
          </p:cNvSpPr>
          <p:nvPr>
            <p:ph idx="1"/>
          </p:nvPr>
        </p:nvSpPr>
        <p:spPr/>
        <p:txBody>
          <a:bodyPr>
            <a:normAutofit fontScale="92500" lnSpcReduction="20000"/>
          </a:bodyPr>
          <a:lstStyle/>
          <a:p>
            <a:r>
              <a:rPr lang="en-US" dirty="0"/>
              <a:t>This inner voice whispers or shouts destructive thoughts in your mind. Thoughts like for example:</a:t>
            </a:r>
          </a:p>
          <a:p>
            <a:pPr lvl="1"/>
            <a:r>
              <a:rPr lang="en-US" dirty="0"/>
              <a:t>You are lazy and sloppy</a:t>
            </a:r>
          </a:p>
          <a:p>
            <a:pPr lvl="1"/>
            <a:r>
              <a:rPr lang="en-US" dirty="0"/>
              <a:t>You aren’t good at your job</a:t>
            </a:r>
          </a:p>
          <a:p>
            <a:pPr marL="0" indent="0">
              <a:buNone/>
            </a:pPr>
            <a:r>
              <a:rPr lang="en-US" dirty="0"/>
              <a:t>You don’t have to accept this though. There are ways to minimize that critical voice and to replace it with more helpful thoughts.</a:t>
            </a:r>
          </a:p>
          <a:p>
            <a:r>
              <a:rPr lang="en-US" dirty="0"/>
              <a:t>You can do this by creating a stop-word or stop-phrase.</a:t>
            </a:r>
          </a:p>
          <a:p>
            <a:r>
              <a:rPr lang="en-US" dirty="0"/>
              <a:t>As the critic says something – in your mind – shout: STOP!</a:t>
            </a:r>
          </a:p>
          <a:p>
            <a:r>
              <a:rPr lang="en-US" dirty="0"/>
              <a:t>Or use my favorite: No, no, no, we are not going there!</a:t>
            </a:r>
          </a:p>
          <a:p>
            <a:r>
              <a:rPr lang="en-US" dirty="0"/>
              <a:t>Or come up with a phrase or word that you like that stops the train of the thought driven by the inner critic.</a:t>
            </a:r>
          </a:p>
          <a:p>
            <a:r>
              <a:rPr lang="en-US" dirty="0"/>
              <a:t>Then refocus your thoughts to something more constructive. Like planning what you want to eat for dinner or your tactic for the next soccer game.</a:t>
            </a:r>
          </a:p>
          <a:p>
            <a:pPr marL="0" indent="0">
              <a:buNone/>
            </a:pPr>
            <a:r>
              <a:rPr lang="en-US" dirty="0">
                <a:hlinkClick r:id="rId2"/>
              </a:rPr>
              <a:t>https://www.positivityblog.com/improve-self-esteem/</a:t>
            </a:r>
            <a:endParaRPr lang="en-US" dirty="0"/>
          </a:p>
        </p:txBody>
      </p:sp>
    </p:spTree>
    <p:extLst>
      <p:ext uri="{BB962C8B-B14F-4D97-AF65-F5344CB8AC3E}">
        <p14:creationId xmlns:p14="http://schemas.microsoft.com/office/powerpoint/2010/main" val="9506318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0AE8F5-231F-3541-9496-EEDA702A937D}"/>
              </a:ext>
            </a:extLst>
          </p:cNvPr>
          <p:cNvSpPr>
            <a:spLocks noGrp="1"/>
          </p:cNvSpPr>
          <p:nvPr>
            <p:ph type="title"/>
          </p:nvPr>
        </p:nvSpPr>
        <p:spPr/>
        <p:txBody>
          <a:bodyPr/>
          <a:lstStyle/>
          <a:p>
            <a:r>
              <a:rPr lang="en-US" dirty="0"/>
              <a:t>Identify your Strengths &amp; Qualities </a:t>
            </a:r>
          </a:p>
        </p:txBody>
      </p:sp>
      <p:sp>
        <p:nvSpPr>
          <p:cNvPr id="12" name="Content Placeholder 11">
            <a:extLst>
              <a:ext uri="{FF2B5EF4-FFF2-40B4-BE49-F238E27FC236}">
                <a16:creationId xmlns:a16="http://schemas.microsoft.com/office/drawing/2014/main" id="{4B4FF9B9-7DBA-4743-9DD4-461C339E0408}"/>
              </a:ext>
            </a:extLst>
          </p:cNvPr>
          <p:cNvSpPr>
            <a:spLocks noGrp="1"/>
          </p:cNvSpPr>
          <p:nvPr>
            <p:ph idx="1"/>
          </p:nvPr>
        </p:nvSpPr>
        <p:spPr/>
        <p:txBody>
          <a:bodyPr/>
          <a:lstStyle/>
          <a:p>
            <a:pPr marL="0" indent="0">
              <a:buNone/>
            </a:pPr>
            <a:r>
              <a:rPr lang="en-US" sz="2800" b="1" u="sng" dirty="0"/>
              <a:t>Practice:</a:t>
            </a:r>
          </a:p>
          <a:p>
            <a:pPr marL="0" indent="0">
              <a:buNone/>
            </a:pPr>
            <a:r>
              <a:rPr lang="en-US" dirty="0"/>
              <a:t>3 Things I am good at:</a:t>
            </a:r>
          </a:p>
          <a:p>
            <a:pPr marL="0" indent="0">
              <a:buNone/>
            </a:pPr>
            <a:r>
              <a:rPr lang="en-US" dirty="0"/>
              <a:t>3 Compliments I have received</a:t>
            </a:r>
          </a:p>
          <a:p>
            <a:pPr marL="0" indent="0">
              <a:buNone/>
            </a:pPr>
            <a:r>
              <a:rPr lang="en-US" dirty="0"/>
              <a:t>3 Things I like about my appearance</a:t>
            </a:r>
          </a:p>
          <a:p>
            <a:pPr marL="0" indent="0">
              <a:buNone/>
            </a:pPr>
            <a:r>
              <a:rPr lang="en-US" dirty="0"/>
              <a:t>3 Challenges I have overcome</a:t>
            </a:r>
          </a:p>
          <a:p>
            <a:pPr marL="0" indent="0">
              <a:buNone/>
            </a:pPr>
            <a:r>
              <a:rPr lang="en-US" dirty="0"/>
              <a:t>3 Things I've helped others by</a:t>
            </a:r>
          </a:p>
          <a:p>
            <a:pPr marL="0" indent="0">
              <a:buNone/>
            </a:pPr>
            <a:r>
              <a:rPr lang="en-US" dirty="0"/>
              <a:t>3 Things that make me unique</a:t>
            </a:r>
          </a:p>
          <a:p>
            <a:pPr marL="0" indent="0">
              <a:buNone/>
            </a:pPr>
            <a:r>
              <a:rPr lang="en-US" dirty="0"/>
              <a:t>3 Things I value most</a:t>
            </a:r>
          </a:p>
          <a:p>
            <a:pPr marL="0" indent="0">
              <a:buNone/>
            </a:pPr>
            <a:r>
              <a:rPr lang="en-US" dirty="0"/>
              <a:t>3 Times I've made others happy </a:t>
            </a:r>
          </a:p>
        </p:txBody>
      </p:sp>
    </p:spTree>
    <p:extLst>
      <p:ext uri="{BB962C8B-B14F-4D97-AF65-F5344CB8AC3E}">
        <p14:creationId xmlns:p14="http://schemas.microsoft.com/office/powerpoint/2010/main" val="42861212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C13BAE-D947-EB41-AD4F-1F75C9AB7EA7}"/>
              </a:ext>
            </a:extLst>
          </p:cNvPr>
          <p:cNvSpPr>
            <a:spLocks noGrp="1"/>
          </p:cNvSpPr>
          <p:nvPr>
            <p:ph type="title"/>
          </p:nvPr>
        </p:nvSpPr>
        <p:spPr/>
        <p:txBody>
          <a:bodyPr/>
          <a:lstStyle/>
          <a:p>
            <a:r>
              <a:rPr lang="en-US" dirty="0"/>
              <a:t>Read Self Esteem Books</a:t>
            </a:r>
          </a:p>
        </p:txBody>
      </p:sp>
      <p:pic>
        <p:nvPicPr>
          <p:cNvPr id="6" name="Content Placeholder 5">
            <a:extLst>
              <a:ext uri="{FF2B5EF4-FFF2-40B4-BE49-F238E27FC236}">
                <a16:creationId xmlns:a16="http://schemas.microsoft.com/office/drawing/2014/main" id="{5FCC3156-5B86-C147-BAB2-F4808A23B197}"/>
              </a:ext>
            </a:extLst>
          </p:cNvPr>
          <p:cNvPicPr>
            <a:picLocks noGrp="1" noChangeAspect="1"/>
          </p:cNvPicPr>
          <p:nvPr>
            <p:ph idx="1"/>
          </p:nvPr>
        </p:nvPicPr>
        <p:blipFill>
          <a:blip r:embed="rId2"/>
          <a:stretch>
            <a:fillRect/>
          </a:stretch>
        </p:blipFill>
        <p:spPr>
          <a:xfrm>
            <a:off x="5145192" y="305792"/>
            <a:ext cx="2498566" cy="3123208"/>
          </a:xfrm>
          <a:prstGeom prst="rect">
            <a:avLst/>
          </a:prstGeom>
        </p:spPr>
      </p:pic>
      <p:pic>
        <p:nvPicPr>
          <p:cNvPr id="7" name="Picture 6">
            <a:extLst>
              <a:ext uri="{FF2B5EF4-FFF2-40B4-BE49-F238E27FC236}">
                <a16:creationId xmlns:a16="http://schemas.microsoft.com/office/drawing/2014/main" id="{04F74619-B5CA-A947-A333-30151F31DBDE}"/>
              </a:ext>
            </a:extLst>
          </p:cNvPr>
          <p:cNvPicPr>
            <a:picLocks noChangeAspect="1"/>
          </p:cNvPicPr>
          <p:nvPr/>
        </p:nvPicPr>
        <p:blipFill>
          <a:blip r:embed="rId3"/>
          <a:stretch>
            <a:fillRect/>
          </a:stretch>
        </p:blipFill>
        <p:spPr>
          <a:xfrm>
            <a:off x="7643758" y="227012"/>
            <a:ext cx="3201988" cy="3201988"/>
          </a:xfrm>
          <a:prstGeom prst="rect">
            <a:avLst/>
          </a:prstGeom>
        </p:spPr>
      </p:pic>
      <p:pic>
        <p:nvPicPr>
          <p:cNvPr id="8" name="Picture 7">
            <a:extLst>
              <a:ext uri="{FF2B5EF4-FFF2-40B4-BE49-F238E27FC236}">
                <a16:creationId xmlns:a16="http://schemas.microsoft.com/office/drawing/2014/main" id="{A7688B79-AFA1-534C-9A8D-72DA35FF35C7}"/>
              </a:ext>
            </a:extLst>
          </p:cNvPr>
          <p:cNvPicPr>
            <a:picLocks noChangeAspect="1"/>
          </p:cNvPicPr>
          <p:nvPr/>
        </p:nvPicPr>
        <p:blipFill>
          <a:blip r:embed="rId4"/>
          <a:stretch>
            <a:fillRect/>
          </a:stretch>
        </p:blipFill>
        <p:spPr>
          <a:xfrm>
            <a:off x="4954115" y="3578146"/>
            <a:ext cx="3201988" cy="3201988"/>
          </a:xfrm>
          <a:prstGeom prst="rect">
            <a:avLst/>
          </a:prstGeom>
        </p:spPr>
      </p:pic>
      <p:pic>
        <p:nvPicPr>
          <p:cNvPr id="9" name="Picture 8">
            <a:extLst>
              <a:ext uri="{FF2B5EF4-FFF2-40B4-BE49-F238E27FC236}">
                <a16:creationId xmlns:a16="http://schemas.microsoft.com/office/drawing/2014/main" id="{73BA5B93-E490-864B-AD3E-8EEE1FAD9B86}"/>
              </a:ext>
            </a:extLst>
          </p:cNvPr>
          <p:cNvPicPr>
            <a:picLocks noChangeAspect="1"/>
          </p:cNvPicPr>
          <p:nvPr/>
        </p:nvPicPr>
        <p:blipFill>
          <a:blip r:embed="rId5"/>
          <a:stretch>
            <a:fillRect/>
          </a:stretch>
        </p:blipFill>
        <p:spPr>
          <a:xfrm>
            <a:off x="8030327" y="3578146"/>
            <a:ext cx="2385248" cy="3201988"/>
          </a:xfrm>
          <a:prstGeom prst="rect">
            <a:avLst/>
          </a:prstGeom>
        </p:spPr>
      </p:pic>
    </p:spTree>
    <p:extLst>
      <p:ext uri="{BB962C8B-B14F-4D97-AF65-F5344CB8AC3E}">
        <p14:creationId xmlns:p14="http://schemas.microsoft.com/office/powerpoint/2010/main" val="19559176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C3484-2479-A348-86CE-503ACA7EF278}"/>
              </a:ext>
            </a:extLst>
          </p:cNvPr>
          <p:cNvSpPr>
            <a:spLocks noGrp="1"/>
          </p:cNvSpPr>
          <p:nvPr>
            <p:ph type="title"/>
          </p:nvPr>
        </p:nvSpPr>
        <p:spPr>
          <a:xfrm>
            <a:off x="888631" y="2349924"/>
            <a:ext cx="3498979" cy="2636413"/>
          </a:xfrm>
        </p:spPr>
        <p:txBody>
          <a:bodyPr>
            <a:normAutofit/>
          </a:bodyPr>
          <a:lstStyle/>
          <a:p>
            <a:r>
              <a:rPr lang="en-US" dirty="0"/>
              <a:t>Watch videos on boosting self-esteem</a:t>
            </a:r>
          </a:p>
        </p:txBody>
      </p:sp>
      <p:pic>
        <p:nvPicPr>
          <p:cNvPr id="4" name="Online Media 3" descr="3 tips to boost your confidence - TED-Ed">
            <a:hlinkClick r:id="" action="ppaction://media"/>
            <a:extLst>
              <a:ext uri="{FF2B5EF4-FFF2-40B4-BE49-F238E27FC236}">
                <a16:creationId xmlns:a16="http://schemas.microsoft.com/office/drawing/2014/main" id="{A301B411-5C31-0642-831E-7BEE30B4D69F}"/>
              </a:ext>
            </a:extLst>
          </p:cNvPr>
          <p:cNvPicPr>
            <a:picLocks noGrp="1" noRot="1" noChangeAspect="1"/>
          </p:cNvPicPr>
          <p:nvPr>
            <p:ph idx="1"/>
            <a:videoFile r:link="rId1"/>
          </p:nvPr>
        </p:nvPicPr>
        <p:blipFill>
          <a:blip r:embed="rId3"/>
          <a:stretch>
            <a:fillRect/>
          </a:stretch>
        </p:blipFill>
        <p:spPr>
          <a:xfrm>
            <a:off x="5118100" y="1660525"/>
            <a:ext cx="6281738" cy="3533775"/>
          </a:xfrm>
          <a:prstGeom prst="rect">
            <a:avLst/>
          </a:prstGeom>
        </p:spPr>
      </p:pic>
    </p:spTree>
    <p:extLst>
      <p:ext uri="{BB962C8B-B14F-4D97-AF65-F5344CB8AC3E}">
        <p14:creationId xmlns:p14="http://schemas.microsoft.com/office/powerpoint/2010/main" val="1419179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E54584-BD00-444C-A99A-82D974268E26}"/>
              </a:ext>
            </a:extLst>
          </p:cNvPr>
          <p:cNvSpPr>
            <a:spLocks noGrp="1"/>
          </p:cNvSpPr>
          <p:nvPr>
            <p:ph type="title"/>
          </p:nvPr>
        </p:nvSpPr>
        <p:spPr/>
        <p:txBody>
          <a:bodyPr/>
          <a:lstStyle/>
          <a:p>
            <a:r>
              <a:rPr lang="en-US" dirty="0"/>
              <a:t>QUESTIONS OR COMMENTS?</a:t>
            </a:r>
          </a:p>
        </p:txBody>
      </p:sp>
      <p:sp>
        <p:nvSpPr>
          <p:cNvPr id="3" name="Content Placeholder 2">
            <a:extLst>
              <a:ext uri="{FF2B5EF4-FFF2-40B4-BE49-F238E27FC236}">
                <a16:creationId xmlns:a16="http://schemas.microsoft.com/office/drawing/2014/main" id="{0EEFEA2F-3F5C-9641-8882-920940972F39}"/>
              </a:ext>
            </a:extLst>
          </p:cNvPr>
          <p:cNvSpPr>
            <a:spLocks noGrp="1"/>
          </p:cNvSpPr>
          <p:nvPr>
            <p:ph idx="1"/>
          </p:nvPr>
        </p:nvSpPr>
        <p:spPr/>
        <p:txBody>
          <a:bodyPr/>
          <a:lstStyle/>
          <a:p>
            <a:r>
              <a:rPr lang="en-US" dirty="0"/>
              <a:t>Email: </a:t>
            </a:r>
            <a:r>
              <a:rPr lang="en-US" dirty="0">
                <a:hlinkClick r:id="rId2"/>
              </a:rPr>
              <a:t>Haddad.julianne@cusd80.com</a:t>
            </a:r>
            <a:r>
              <a:rPr lang="en-US" dirty="0"/>
              <a:t> </a:t>
            </a:r>
          </a:p>
        </p:txBody>
      </p:sp>
    </p:spTree>
    <p:extLst>
      <p:ext uri="{BB962C8B-B14F-4D97-AF65-F5344CB8AC3E}">
        <p14:creationId xmlns:p14="http://schemas.microsoft.com/office/powerpoint/2010/main" val="17253833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3BAF07C-C39E-42EB-BB22-8D46691D97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3061"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D8E9CF54-0466-4261-9E62-0249E60E188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12" name="Freeform 5">
              <a:extLst>
                <a:ext uri="{FF2B5EF4-FFF2-40B4-BE49-F238E27FC236}">
                  <a16:creationId xmlns:a16="http://schemas.microsoft.com/office/drawing/2014/main" id="{33E32106-E8B1-4F76-9EE6-58537738A3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3" name="Freeform 6">
              <a:extLst>
                <a:ext uri="{FF2B5EF4-FFF2-40B4-BE49-F238E27FC236}">
                  <a16:creationId xmlns:a16="http://schemas.microsoft.com/office/drawing/2014/main" id="{C32C2C46-A045-44FB-8A74-5EBD650C27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4" name="Freeform 7">
              <a:extLst>
                <a:ext uri="{FF2B5EF4-FFF2-40B4-BE49-F238E27FC236}">
                  <a16:creationId xmlns:a16="http://schemas.microsoft.com/office/drawing/2014/main" id="{6A76F79C-6683-4940-BCF7-4BCCCEE406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5" name="Freeform 8">
              <a:extLst>
                <a:ext uri="{FF2B5EF4-FFF2-40B4-BE49-F238E27FC236}">
                  <a16:creationId xmlns:a16="http://schemas.microsoft.com/office/drawing/2014/main" id="{FF4675A3-6D07-4B1F-9BFC-AEBEA1AD06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6" name="Freeform 9">
              <a:extLst>
                <a:ext uri="{FF2B5EF4-FFF2-40B4-BE49-F238E27FC236}">
                  <a16:creationId xmlns:a16="http://schemas.microsoft.com/office/drawing/2014/main" id="{765E127A-B6B7-4B1D-B7BD-6C8C969D29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7" name="Freeform 10">
              <a:extLst>
                <a:ext uri="{FF2B5EF4-FFF2-40B4-BE49-F238E27FC236}">
                  <a16:creationId xmlns:a16="http://schemas.microsoft.com/office/drawing/2014/main" id="{3BCA9D9E-C72C-4751-BFA9-10B85CACE3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8" name="Freeform 11">
              <a:extLst>
                <a:ext uri="{FF2B5EF4-FFF2-40B4-BE49-F238E27FC236}">
                  <a16:creationId xmlns:a16="http://schemas.microsoft.com/office/drawing/2014/main" id="{080C708C-69BF-441B-AB75-C98160ED06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9" name="Freeform 12">
              <a:extLst>
                <a:ext uri="{FF2B5EF4-FFF2-40B4-BE49-F238E27FC236}">
                  <a16:creationId xmlns:a16="http://schemas.microsoft.com/office/drawing/2014/main" id="{3E79964E-F8F1-4763-8892-7BC3DAE306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0" name="Freeform 13">
              <a:extLst>
                <a:ext uri="{FF2B5EF4-FFF2-40B4-BE49-F238E27FC236}">
                  <a16:creationId xmlns:a16="http://schemas.microsoft.com/office/drawing/2014/main" id="{FE09592A-FCC9-4AE5-BA0B-730C6F3BBE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1" name="Freeform 14">
              <a:extLst>
                <a:ext uri="{FF2B5EF4-FFF2-40B4-BE49-F238E27FC236}">
                  <a16:creationId xmlns:a16="http://schemas.microsoft.com/office/drawing/2014/main" id="{96448994-820C-4BC1-ABF3-4579C6F99A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2" name="Freeform 15">
              <a:extLst>
                <a:ext uri="{FF2B5EF4-FFF2-40B4-BE49-F238E27FC236}">
                  <a16:creationId xmlns:a16="http://schemas.microsoft.com/office/drawing/2014/main" id="{9BB0D192-565A-42B9-B292-CC032D71A6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3" name="Freeform 16">
              <a:extLst>
                <a:ext uri="{FF2B5EF4-FFF2-40B4-BE49-F238E27FC236}">
                  <a16:creationId xmlns:a16="http://schemas.microsoft.com/office/drawing/2014/main" id="{6D1CA09C-5F40-4E92-A7E9-D1FCEE5128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4" name="Freeform 17">
              <a:extLst>
                <a:ext uri="{FF2B5EF4-FFF2-40B4-BE49-F238E27FC236}">
                  <a16:creationId xmlns:a16="http://schemas.microsoft.com/office/drawing/2014/main" id="{379F5AA5-2E14-4880-A5A6-07AEF2AD89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5" name="Freeform 18">
              <a:extLst>
                <a:ext uri="{FF2B5EF4-FFF2-40B4-BE49-F238E27FC236}">
                  <a16:creationId xmlns:a16="http://schemas.microsoft.com/office/drawing/2014/main" id="{EF14BD32-D239-4DA3-98B3-7752073657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6" name="Freeform 19">
              <a:extLst>
                <a:ext uri="{FF2B5EF4-FFF2-40B4-BE49-F238E27FC236}">
                  <a16:creationId xmlns:a16="http://schemas.microsoft.com/office/drawing/2014/main" id="{CF07B250-E5E4-4624-9BD7-8D513A67B7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7" name="Freeform 20">
              <a:extLst>
                <a:ext uri="{FF2B5EF4-FFF2-40B4-BE49-F238E27FC236}">
                  <a16:creationId xmlns:a16="http://schemas.microsoft.com/office/drawing/2014/main" id="{BCC5D120-7C8C-4290-865C-4EE6E4F245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8" name="Freeform 21">
              <a:extLst>
                <a:ext uri="{FF2B5EF4-FFF2-40B4-BE49-F238E27FC236}">
                  <a16:creationId xmlns:a16="http://schemas.microsoft.com/office/drawing/2014/main" id="{C24688C6-CAE5-4EF2-B2BA-A138DA0A24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9" name="Freeform 22">
              <a:extLst>
                <a:ext uri="{FF2B5EF4-FFF2-40B4-BE49-F238E27FC236}">
                  <a16:creationId xmlns:a16="http://schemas.microsoft.com/office/drawing/2014/main" id="{6BD31099-7C13-4901-A04F-632B1CD846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30" name="Freeform 23">
              <a:extLst>
                <a:ext uri="{FF2B5EF4-FFF2-40B4-BE49-F238E27FC236}">
                  <a16:creationId xmlns:a16="http://schemas.microsoft.com/office/drawing/2014/main" id="{679F5FF7-82B2-4033-8FBE-63170C9378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sp>
        <p:nvSpPr>
          <p:cNvPr id="2" name="Title 1">
            <a:extLst>
              <a:ext uri="{FF2B5EF4-FFF2-40B4-BE49-F238E27FC236}">
                <a16:creationId xmlns:a16="http://schemas.microsoft.com/office/drawing/2014/main" id="{ABF9E488-CCAD-A54D-A806-6A822F77391F}"/>
              </a:ext>
            </a:extLst>
          </p:cNvPr>
          <p:cNvSpPr>
            <a:spLocks noGrp="1"/>
          </p:cNvSpPr>
          <p:nvPr>
            <p:ph type="title"/>
          </p:nvPr>
        </p:nvSpPr>
        <p:spPr>
          <a:xfrm>
            <a:off x="888630" y="4760132"/>
            <a:ext cx="5093596" cy="1777829"/>
          </a:xfrm>
        </p:spPr>
        <p:txBody>
          <a:bodyPr>
            <a:normAutofit/>
          </a:bodyPr>
          <a:lstStyle/>
          <a:p>
            <a:pPr algn="r"/>
            <a:r>
              <a:rPr lang="en-US">
                <a:solidFill>
                  <a:schemeClr val="tx1"/>
                </a:solidFill>
              </a:rPr>
              <a:t>So what is self esteem?</a:t>
            </a:r>
          </a:p>
        </p:txBody>
      </p:sp>
      <p:pic>
        <p:nvPicPr>
          <p:cNvPr id="4" name="Picture 3">
            <a:extLst>
              <a:ext uri="{FF2B5EF4-FFF2-40B4-BE49-F238E27FC236}">
                <a16:creationId xmlns:a16="http://schemas.microsoft.com/office/drawing/2014/main" id="{A88FE872-0F6F-4A4B-903D-81471C381914}"/>
              </a:ext>
            </a:extLst>
          </p:cNvPr>
          <p:cNvPicPr>
            <a:picLocks noChangeAspect="1"/>
          </p:cNvPicPr>
          <p:nvPr/>
        </p:nvPicPr>
        <p:blipFill rotWithShape="1">
          <a:blip r:embed="rId2"/>
          <a:srcRect t="24550"/>
          <a:stretch/>
        </p:blipFill>
        <p:spPr>
          <a:xfrm>
            <a:off x="20" y="10"/>
            <a:ext cx="12191980" cy="4599422"/>
          </a:xfrm>
          <a:custGeom>
            <a:avLst/>
            <a:gdLst/>
            <a:ahLst/>
            <a:cxnLst/>
            <a:rect l="l" t="t" r="r" b="b"/>
            <a:pathLst>
              <a:path w="12192000" h="4621300">
                <a:moveTo>
                  <a:pt x="0" y="0"/>
                </a:moveTo>
                <a:lnTo>
                  <a:pt x="12192000" y="0"/>
                </a:lnTo>
                <a:lnTo>
                  <a:pt x="12192000" y="3104412"/>
                </a:lnTo>
                <a:lnTo>
                  <a:pt x="12192000" y="3296537"/>
                </a:lnTo>
                <a:lnTo>
                  <a:pt x="12192000" y="4272355"/>
                </a:lnTo>
                <a:lnTo>
                  <a:pt x="12113803" y="4280638"/>
                </a:lnTo>
                <a:cubicBezTo>
                  <a:pt x="10139508" y="4478587"/>
                  <a:pt x="8237152" y="4571590"/>
                  <a:pt x="6753597" y="4604195"/>
                </a:cubicBezTo>
                <a:cubicBezTo>
                  <a:pt x="4940362" y="4644044"/>
                  <a:pt x="2657278" y="4624714"/>
                  <a:pt x="400746" y="4432852"/>
                </a:cubicBezTo>
                <a:lnTo>
                  <a:pt x="0" y="4395876"/>
                </a:lnTo>
                <a:lnTo>
                  <a:pt x="0" y="3296537"/>
                </a:lnTo>
                <a:lnTo>
                  <a:pt x="0" y="3104412"/>
                </a:lnTo>
                <a:close/>
              </a:path>
            </a:pathLst>
          </a:custGeom>
        </p:spPr>
      </p:pic>
      <p:sp>
        <p:nvSpPr>
          <p:cNvPr id="3" name="Content Placeholder 2">
            <a:extLst>
              <a:ext uri="{FF2B5EF4-FFF2-40B4-BE49-F238E27FC236}">
                <a16:creationId xmlns:a16="http://schemas.microsoft.com/office/drawing/2014/main" id="{B2E3BA46-436E-3540-9266-7C47BC5983EF}"/>
              </a:ext>
            </a:extLst>
          </p:cNvPr>
          <p:cNvSpPr>
            <a:spLocks noGrp="1"/>
          </p:cNvSpPr>
          <p:nvPr>
            <p:ph idx="1"/>
          </p:nvPr>
        </p:nvSpPr>
        <p:spPr>
          <a:xfrm>
            <a:off x="6226706" y="4767660"/>
            <a:ext cx="5173613" cy="1770300"/>
          </a:xfrm>
        </p:spPr>
        <p:txBody>
          <a:bodyPr>
            <a:normAutofit/>
          </a:bodyPr>
          <a:lstStyle/>
          <a:p>
            <a:pPr marL="0" indent="0">
              <a:lnSpc>
                <a:spcPct val="110000"/>
              </a:lnSpc>
              <a:buNone/>
            </a:pPr>
            <a:r>
              <a:rPr lang="en-US" sz="1500"/>
              <a:t>Self esteem can be defined as an individuals overall evaluation of themselves, including feelings of general happiness and satisfaction. Self esteem encompasses beliefs, perceptions and emotions </a:t>
            </a:r>
          </a:p>
          <a:p>
            <a:pPr>
              <a:lnSpc>
                <a:spcPct val="110000"/>
              </a:lnSpc>
            </a:pPr>
            <a:r>
              <a:rPr lang="en-US" sz="1500"/>
              <a:t>Self esteem can fluctuate, especially as a teenager </a:t>
            </a:r>
          </a:p>
        </p:txBody>
      </p:sp>
    </p:spTree>
    <p:extLst>
      <p:ext uri="{BB962C8B-B14F-4D97-AF65-F5344CB8AC3E}">
        <p14:creationId xmlns:p14="http://schemas.microsoft.com/office/powerpoint/2010/main" val="3727592336"/>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B1306E-4C5C-8A4B-9B39-8D20B3BE4580}"/>
              </a:ext>
            </a:extLst>
          </p:cNvPr>
          <p:cNvSpPr>
            <a:spLocks noGrp="1"/>
          </p:cNvSpPr>
          <p:nvPr>
            <p:ph type="title"/>
          </p:nvPr>
        </p:nvSpPr>
        <p:spPr/>
        <p:txBody>
          <a:bodyPr/>
          <a:lstStyle/>
          <a:p>
            <a:r>
              <a:rPr lang="en-US" dirty="0"/>
              <a:t>Where does self esteem come from?</a:t>
            </a:r>
          </a:p>
        </p:txBody>
      </p:sp>
      <p:sp>
        <p:nvSpPr>
          <p:cNvPr id="3" name="Content Placeholder 2">
            <a:extLst>
              <a:ext uri="{FF2B5EF4-FFF2-40B4-BE49-F238E27FC236}">
                <a16:creationId xmlns:a16="http://schemas.microsoft.com/office/drawing/2014/main" id="{36DAED1E-EE73-7F47-9B80-E8812E23C732}"/>
              </a:ext>
            </a:extLst>
          </p:cNvPr>
          <p:cNvSpPr>
            <a:spLocks noGrp="1"/>
          </p:cNvSpPr>
          <p:nvPr>
            <p:ph idx="1"/>
          </p:nvPr>
        </p:nvSpPr>
        <p:spPr/>
        <p:txBody>
          <a:bodyPr>
            <a:normAutofit lnSpcReduction="10000"/>
          </a:bodyPr>
          <a:lstStyle/>
          <a:p>
            <a:r>
              <a:rPr lang="en-US" b="1" dirty="0"/>
              <a:t>The people in your lives</a:t>
            </a:r>
          </a:p>
          <a:p>
            <a:pPr lvl="1"/>
            <a:r>
              <a:rPr lang="en-US" dirty="0"/>
              <a:t>The people in our lives can affect how we feel about ourselves. When they focus on what's good about us, we feel good about ourselves. When they are patient when we make mistakes, we learn to accept ourselves. When we have friends and get along, we feel liked</a:t>
            </a:r>
          </a:p>
          <a:p>
            <a:r>
              <a:rPr lang="en-US" b="1" dirty="0"/>
              <a:t>The voice in your head</a:t>
            </a:r>
          </a:p>
          <a:p>
            <a:pPr lvl="1"/>
            <a:r>
              <a:rPr lang="en-US" dirty="0"/>
              <a:t>The things you </a:t>
            </a:r>
            <a:r>
              <a:rPr lang="en-US" b="1" dirty="0"/>
              <a:t>say</a:t>
            </a:r>
            <a:r>
              <a:rPr lang="en-US" dirty="0"/>
              <a:t> to yourself play a big part in how you feel about yourself. Thinking, "I'm such a loser" or "I'll never make friends," hurts your self-esteem.</a:t>
            </a:r>
          </a:p>
          <a:p>
            <a:r>
              <a:rPr lang="en-US" b="1" dirty="0"/>
              <a:t>Learning to do things </a:t>
            </a:r>
          </a:p>
          <a:p>
            <a:pPr lvl="1"/>
            <a:r>
              <a:rPr lang="en-US" dirty="0"/>
              <a:t>We feel good when we learn to read, add, draw, or build. Play a sport, play music, write an essay, ride a bike. Set the table, wash the car. Help a friend, walk the dog. Each thing you learn and do is a chance to feel good about yourself.</a:t>
            </a:r>
          </a:p>
          <a:p>
            <a:pPr marL="457200" lvl="1" indent="0">
              <a:buNone/>
            </a:pPr>
            <a:r>
              <a:rPr lang="en-US" sz="1200" dirty="0">
                <a:hlinkClick r:id="rId2"/>
              </a:rPr>
              <a:t>https://kidshealth.org/en/teens/self-esteem.html</a:t>
            </a:r>
            <a:endParaRPr lang="en-US" sz="1200" dirty="0"/>
          </a:p>
        </p:txBody>
      </p:sp>
    </p:spTree>
    <p:extLst>
      <p:ext uri="{BB962C8B-B14F-4D97-AF65-F5344CB8AC3E}">
        <p14:creationId xmlns:p14="http://schemas.microsoft.com/office/powerpoint/2010/main" val="32564571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7CC9829A-26F6-4595-8608-1A9F57DA75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75343792-FB15-4868-8582-6FB07FD0655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16" name="Freeform 5">
              <a:extLst>
                <a:ext uri="{FF2B5EF4-FFF2-40B4-BE49-F238E27FC236}">
                  <a16:creationId xmlns:a16="http://schemas.microsoft.com/office/drawing/2014/main" id="{7CA8F4A2-D471-40D9-BE89-06C70ACF4BE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306513" y="0"/>
              <a:ext cx="3862388" cy="6843713"/>
            </a:xfrm>
            <a:custGeom>
              <a:avLst/>
              <a:gdLst>
                <a:gd name="T0" fmla="*/ 813 w 813"/>
                <a:gd name="T1" fmla="*/ 0 h 1440"/>
                <a:gd name="T2" fmla="*/ 435 w 813"/>
                <a:gd name="T3" fmla="*/ 1440 h 1440"/>
              </a:gdLst>
              <a:ahLst/>
              <a:cxnLst>
                <a:cxn ang="0">
                  <a:pos x="T0" y="T1"/>
                </a:cxn>
                <a:cxn ang="0">
                  <a:pos x="T2" y="T3"/>
                </a:cxn>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Freeform 6">
              <a:extLst>
                <a:ext uri="{FF2B5EF4-FFF2-40B4-BE49-F238E27FC236}">
                  <a16:creationId xmlns:a16="http://schemas.microsoft.com/office/drawing/2014/main" id="{E43E1CEC-4E49-49E9-8548-8B05B637408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26725" y="9525"/>
              <a:ext cx="1539875" cy="555625"/>
            </a:xfrm>
            <a:custGeom>
              <a:avLst/>
              <a:gdLst>
                <a:gd name="T0" fmla="*/ 324 w 324"/>
                <a:gd name="T1" fmla="*/ 117 h 117"/>
                <a:gd name="T2" fmla="*/ 0 w 324"/>
                <a:gd name="T3" fmla="*/ 0 h 117"/>
              </a:gdLst>
              <a:ahLst/>
              <a:cxnLst>
                <a:cxn ang="0">
                  <a:pos x="T0" y="T1"/>
                </a:cxn>
                <a:cxn ang="0">
                  <a:pos x="T2" y="T3"/>
                </a:cxn>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 name="Freeform 7">
              <a:extLst>
                <a:ext uri="{FF2B5EF4-FFF2-40B4-BE49-F238E27FC236}">
                  <a16:creationId xmlns:a16="http://schemas.microsoft.com/office/drawing/2014/main" id="{B7F53ED1-039D-4BD7-A3E5-297729B9375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247313" y="5013325"/>
              <a:ext cx="1919288" cy="1830388"/>
            </a:xfrm>
            <a:custGeom>
              <a:avLst/>
              <a:gdLst>
                <a:gd name="T0" fmla="*/ 0 w 404"/>
                <a:gd name="T1" fmla="*/ 385 h 385"/>
                <a:gd name="T2" fmla="*/ 404 w 404"/>
                <a:gd name="T3" fmla="*/ 0 h 385"/>
              </a:gdLst>
              <a:ahLst/>
              <a:cxnLst>
                <a:cxn ang="0">
                  <a:pos x="T0" y="T1"/>
                </a:cxn>
                <a:cxn ang="0">
                  <a:pos x="T2" y="T3"/>
                </a:cxn>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Freeform 8">
              <a:extLst>
                <a:ext uri="{FF2B5EF4-FFF2-40B4-BE49-F238E27FC236}">
                  <a16:creationId xmlns:a16="http://schemas.microsoft.com/office/drawing/2014/main" id="{A8487EB7-2469-4867-A80E-D9CD5B2303E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775" y="0"/>
              <a:ext cx="3676650" cy="6843713"/>
            </a:xfrm>
            <a:custGeom>
              <a:avLst/>
              <a:gdLst>
                <a:gd name="T0" fmla="*/ 774 w 774"/>
                <a:gd name="T1" fmla="*/ 0 h 1440"/>
                <a:gd name="T2" fmla="*/ 411 w 774"/>
                <a:gd name="T3" fmla="*/ 1440 h 1440"/>
              </a:gdLst>
              <a:ahLst/>
              <a:cxnLst>
                <a:cxn ang="0">
                  <a:pos x="T0" y="T1"/>
                </a:cxn>
                <a:cxn ang="0">
                  <a:pos x="T2" y="T3"/>
                </a:cxn>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Freeform 9">
              <a:extLst>
                <a:ext uri="{FF2B5EF4-FFF2-40B4-BE49-F238E27FC236}">
                  <a16:creationId xmlns:a16="http://schemas.microsoft.com/office/drawing/2014/main" id="{46143F0D-FDD9-4B87-911C-BBCFB8055C0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2988" y="9525"/>
              <a:ext cx="963613" cy="366713"/>
            </a:xfrm>
            <a:custGeom>
              <a:avLst/>
              <a:gdLst>
                <a:gd name="T0" fmla="*/ 203 w 203"/>
                <a:gd name="T1" fmla="*/ 77 h 77"/>
                <a:gd name="T2" fmla="*/ 0 w 203"/>
                <a:gd name="T3" fmla="*/ 0 h 77"/>
              </a:gdLst>
              <a:ahLst/>
              <a:cxnLst>
                <a:cxn ang="0">
                  <a:pos x="T0" y="T1"/>
                </a:cxn>
                <a:cxn ang="0">
                  <a:pos x="T2" y="T3"/>
                </a:cxn>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 name="Freeform 10">
              <a:extLst>
                <a:ext uri="{FF2B5EF4-FFF2-40B4-BE49-F238E27FC236}">
                  <a16:creationId xmlns:a16="http://schemas.microsoft.com/office/drawing/2014/main" id="{2CFC98FE-A0AD-4DC3-A501-9F93E7F4730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494963" y="5275263"/>
              <a:ext cx="1666875" cy="1577975"/>
            </a:xfrm>
            <a:custGeom>
              <a:avLst/>
              <a:gdLst>
                <a:gd name="T0" fmla="*/ 0 w 351"/>
                <a:gd name="T1" fmla="*/ 332 h 332"/>
                <a:gd name="T2" fmla="*/ 351 w 351"/>
                <a:gd name="T3" fmla="*/ 0 h 332"/>
              </a:gdLst>
              <a:ahLst/>
              <a:cxnLst>
                <a:cxn ang="0">
                  <a:pos x="T0" y="T1"/>
                </a:cxn>
                <a:cxn ang="0">
                  <a:pos x="T2" y="T3"/>
                </a:cxn>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 name="Freeform 11">
              <a:extLst>
                <a:ext uri="{FF2B5EF4-FFF2-40B4-BE49-F238E27FC236}">
                  <a16:creationId xmlns:a16="http://schemas.microsoft.com/office/drawing/2014/main" id="{9AF90DC1-0B6B-4A93-A014-09751AD4D33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621088" cy="6843713"/>
            </a:xfrm>
            <a:custGeom>
              <a:avLst/>
              <a:gdLst>
                <a:gd name="T0" fmla="*/ 762 w 762"/>
                <a:gd name="T1" fmla="*/ 0 h 1440"/>
                <a:gd name="T2" fmla="*/ 403 w 762"/>
                <a:gd name="T3" fmla="*/ 1440 h 1440"/>
              </a:gdLst>
              <a:ahLst/>
              <a:cxnLst>
                <a:cxn ang="0">
                  <a:pos x="T0" y="T1"/>
                </a:cxn>
                <a:cxn ang="0">
                  <a:pos x="T2" y="T3"/>
                </a:cxn>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 name="Freeform 12">
              <a:extLst>
                <a:ext uri="{FF2B5EF4-FFF2-40B4-BE49-F238E27FC236}">
                  <a16:creationId xmlns:a16="http://schemas.microsoft.com/office/drawing/2014/main" id="{A2DFFBBE-16F4-4A5E-8934-167B73FFE05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501438" y="9525"/>
              <a:ext cx="665163" cy="257175"/>
            </a:xfrm>
            <a:custGeom>
              <a:avLst/>
              <a:gdLst>
                <a:gd name="T0" fmla="*/ 140 w 140"/>
                <a:gd name="T1" fmla="*/ 54 h 54"/>
                <a:gd name="T2" fmla="*/ 0 w 140"/>
                <a:gd name="T3" fmla="*/ 0 h 54"/>
              </a:gdLst>
              <a:ahLst/>
              <a:cxnLst>
                <a:cxn ang="0">
                  <a:pos x="T0" y="T1"/>
                </a:cxn>
                <a:cxn ang="0">
                  <a:pos x="T2" y="T3"/>
                </a:cxn>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 name="Freeform 13">
              <a:extLst>
                <a:ext uri="{FF2B5EF4-FFF2-40B4-BE49-F238E27FC236}">
                  <a16:creationId xmlns:a16="http://schemas.microsoft.com/office/drawing/2014/main" id="{A5E67C3A-5087-485D-96E5-21B8644E3DF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41013" y="5408613"/>
              <a:ext cx="1525588" cy="1435100"/>
            </a:xfrm>
            <a:custGeom>
              <a:avLst/>
              <a:gdLst>
                <a:gd name="T0" fmla="*/ 0 w 321"/>
                <a:gd name="T1" fmla="*/ 302 h 302"/>
                <a:gd name="T2" fmla="*/ 321 w 321"/>
                <a:gd name="T3" fmla="*/ 0 h 302"/>
              </a:gdLst>
              <a:ahLst/>
              <a:cxnLst>
                <a:cxn ang="0">
                  <a:pos x="T0" y="T1"/>
                </a:cxn>
                <a:cxn ang="0">
                  <a:pos x="T2" y="T3"/>
                </a:cxn>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 name="Freeform 14">
              <a:extLst>
                <a:ext uri="{FF2B5EF4-FFF2-40B4-BE49-F238E27FC236}">
                  <a16:creationId xmlns:a16="http://schemas.microsoft.com/office/drawing/2014/main" id="{73EB781F-58BE-4B7A-B99B-B318ADFCCB6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244850" cy="6843713"/>
            </a:xfrm>
            <a:custGeom>
              <a:avLst/>
              <a:gdLst>
                <a:gd name="T0" fmla="*/ 683 w 683"/>
                <a:gd name="T1" fmla="*/ 0 h 1440"/>
                <a:gd name="T2" fmla="*/ 355 w 683"/>
                <a:gd name="T3" fmla="*/ 1440 h 1440"/>
              </a:gdLst>
              <a:ahLst/>
              <a:cxnLst>
                <a:cxn ang="0">
                  <a:pos x="T0" y="T1"/>
                </a:cxn>
                <a:cxn ang="0">
                  <a:pos x="T2" y="T3"/>
                </a:cxn>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 name="Freeform 15">
              <a:extLst>
                <a:ext uri="{FF2B5EF4-FFF2-40B4-BE49-F238E27FC236}">
                  <a16:creationId xmlns:a16="http://schemas.microsoft.com/office/drawing/2014/main" id="{539F2F29-AFA9-4E0B-A2E1-685BA3BB016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802938" y="5518150"/>
              <a:ext cx="1363663" cy="1325563"/>
            </a:xfrm>
            <a:custGeom>
              <a:avLst/>
              <a:gdLst>
                <a:gd name="T0" fmla="*/ 0 w 287"/>
                <a:gd name="T1" fmla="*/ 279 h 279"/>
                <a:gd name="T2" fmla="*/ 287 w 287"/>
                <a:gd name="T3" fmla="*/ 0 h 279"/>
              </a:gdLst>
              <a:ahLst/>
              <a:cxnLst>
                <a:cxn ang="0">
                  <a:pos x="T0" y="T1"/>
                </a:cxn>
                <a:cxn ang="0">
                  <a:pos x="T2" y="T3"/>
                </a:cxn>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 name="Freeform 16">
              <a:extLst>
                <a:ext uri="{FF2B5EF4-FFF2-40B4-BE49-F238E27FC236}">
                  <a16:creationId xmlns:a16="http://schemas.microsoft.com/office/drawing/2014/main" id="{43647B4C-97BD-4193-A694-A8175A54A12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89000" y="0"/>
              <a:ext cx="3230563" cy="6843713"/>
            </a:xfrm>
            <a:custGeom>
              <a:avLst/>
              <a:gdLst>
                <a:gd name="T0" fmla="*/ 680 w 680"/>
                <a:gd name="T1" fmla="*/ 0 h 1440"/>
                <a:gd name="T2" fmla="*/ 337 w 680"/>
                <a:gd name="T3" fmla="*/ 1440 h 1440"/>
              </a:gdLst>
              <a:ahLst/>
              <a:cxnLst>
                <a:cxn ang="0">
                  <a:pos x="T0" y="T1"/>
                </a:cxn>
                <a:cxn ang="0">
                  <a:pos x="T2" y="T3"/>
                </a:cxn>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 name="Freeform 17">
              <a:extLst>
                <a:ext uri="{FF2B5EF4-FFF2-40B4-BE49-F238E27FC236}">
                  <a16:creationId xmlns:a16="http://schemas.microsoft.com/office/drawing/2014/main" id="{06780C14-905F-45FA-A058-1B483245196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79150" y="5694363"/>
              <a:ext cx="1187450" cy="1149350"/>
            </a:xfrm>
            <a:custGeom>
              <a:avLst/>
              <a:gdLst>
                <a:gd name="T0" fmla="*/ 0 w 250"/>
                <a:gd name="T1" fmla="*/ 242 h 242"/>
                <a:gd name="T2" fmla="*/ 250 w 250"/>
                <a:gd name="T3" fmla="*/ 0 h 242"/>
              </a:gdLst>
              <a:ahLst/>
              <a:cxnLst>
                <a:cxn ang="0">
                  <a:pos x="T0" y="T1"/>
                </a:cxn>
                <a:cxn ang="0">
                  <a:pos x="T2" y="T3"/>
                </a:cxn>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Freeform 18">
              <a:extLst>
                <a:ext uri="{FF2B5EF4-FFF2-40B4-BE49-F238E27FC236}">
                  <a16:creationId xmlns:a16="http://schemas.microsoft.com/office/drawing/2014/main" id="{5C09B360-91DE-4815-B792-78F1DDAB641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84188" y="0"/>
              <a:ext cx="3421063" cy="6843713"/>
            </a:xfrm>
            <a:custGeom>
              <a:avLst/>
              <a:gdLst>
                <a:gd name="T0" fmla="*/ 720 w 720"/>
                <a:gd name="T1" fmla="*/ 0 h 1440"/>
                <a:gd name="T2" fmla="*/ 362 w 720"/>
                <a:gd name="T3" fmla="*/ 1440 h 1440"/>
              </a:gdLst>
              <a:ahLst/>
              <a:cxnLst>
                <a:cxn ang="0">
                  <a:pos x="T0" y="T1"/>
                </a:cxn>
                <a:cxn ang="0">
                  <a:pos x="T2" y="T3"/>
                </a:cxn>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 name="Freeform 19">
              <a:extLst>
                <a:ext uri="{FF2B5EF4-FFF2-40B4-BE49-F238E27FC236}">
                  <a16:creationId xmlns:a16="http://schemas.microsoft.com/office/drawing/2014/main" id="{32364EA9-C91C-4187-AEA7-3E676F04E14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87125" y="6049963"/>
              <a:ext cx="879475" cy="793750"/>
            </a:xfrm>
            <a:custGeom>
              <a:avLst/>
              <a:gdLst>
                <a:gd name="T0" fmla="*/ 0 w 185"/>
                <a:gd name="T1" fmla="*/ 167 h 167"/>
                <a:gd name="T2" fmla="*/ 185 w 185"/>
                <a:gd name="T3" fmla="*/ 0 h 167"/>
              </a:gdLst>
              <a:ahLst/>
              <a:cxnLst>
                <a:cxn ang="0">
                  <a:pos x="T0" y="T1"/>
                </a:cxn>
                <a:cxn ang="0">
                  <a:pos x="T2" y="T3"/>
                </a:cxn>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 name="Freeform 20">
              <a:extLst>
                <a:ext uri="{FF2B5EF4-FFF2-40B4-BE49-F238E27FC236}">
                  <a16:creationId xmlns:a16="http://schemas.microsoft.com/office/drawing/2014/main" id="{807D3A95-0DDF-4B14-AD7D-3C5465533F3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98488" y="0"/>
              <a:ext cx="2717800" cy="6843713"/>
            </a:xfrm>
            <a:custGeom>
              <a:avLst/>
              <a:gdLst>
                <a:gd name="T0" fmla="*/ 572 w 572"/>
                <a:gd name="T1" fmla="*/ 0 h 1440"/>
                <a:gd name="T2" fmla="*/ 164 w 572"/>
                <a:gd name="T3" fmla="*/ 1440 h 1440"/>
              </a:gdLst>
              <a:ahLst/>
              <a:cxnLst>
                <a:cxn ang="0">
                  <a:pos x="T0" y="T1"/>
                </a:cxn>
                <a:cxn ang="0">
                  <a:pos x="T2" y="T3"/>
                </a:cxn>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 name="Freeform 21">
              <a:extLst>
                <a:ext uri="{FF2B5EF4-FFF2-40B4-BE49-F238E27FC236}">
                  <a16:creationId xmlns:a16="http://schemas.microsoft.com/office/drawing/2014/main" id="{18B7A11B-83DF-4C00-836D-1BB371B3BB1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61938" y="0"/>
              <a:ext cx="2944813" cy="6843713"/>
            </a:xfrm>
            <a:custGeom>
              <a:avLst/>
              <a:gdLst>
                <a:gd name="T0" fmla="*/ 620 w 620"/>
                <a:gd name="T1" fmla="*/ 0 h 1440"/>
                <a:gd name="T2" fmla="*/ 186 w 620"/>
                <a:gd name="T3" fmla="*/ 1440 h 1440"/>
              </a:gdLst>
              <a:ahLst/>
              <a:cxnLst>
                <a:cxn ang="0">
                  <a:pos x="T0" y="T1"/>
                </a:cxn>
                <a:cxn ang="0">
                  <a:pos x="T2" y="T3"/>
                </a:cxn>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 name="Freeform 22">
              <a:extLst>
                <a:ext uri="{FF2B5EF4-FFF2-40B4-BE49-F238E27FC236}">
                  <a16:creationId xmlns:a16="http://schemas.microsoft.com/office/drawing/2014/main" id="{3478F3A2-7617-467C-9F1C-0024CC84042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17513" y="0"/>
              <a:ext cx="2403475" cy="6843713"/>
            </a:xfrm>
            <a:custGeom>
              <a:avLst/>
              <a:gdLst>
                <a:gd name="T0" fmla="*/ 506 w 506"/>
                <a:gd name="T1" fmla="*/ 0 h 1440"/>
                <a:gd name="T2" fmla="*/ 171 w 506"/>
                <a:gd name="T3" fmla="*/ 1440 h 1440"/>
              </a:gdLst>
              <a:ahLst/>
              <a:cxnLst>
                <a:cxn ang="0">
                  <a:pos x="T0" y="T1"/>
                </a:cxn>
                <a:cxn ang="0">
                  <a:pos x="T2" y="T3"/>
                </a:cxn>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 name="Freeform 23">
              <a:extLst>
                <a:ext uri="{FF2B5EF4-FFF2-40B4-BE49-F238E27FC236}">
                  <a16:creationId xmlns:a16="http://schemas.microsoft.com/office/drawing/2014/main" id="{9110FCBA-0E4F-4C72-A148-BA0CC4D7EC5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9525"/>
              <a:ext cx="1771650" cy="3198813"/>
            </a:xfrm>
            <a:custGeom>
              <a:avLst/>
              <a:gdLst>
                <a:gd name="T0" fmla="*/ 373 w 373"/>
                <a:gd name="T1" fmla="*/ 0 h 673"/>
                <a:gd name="T2" fmla="*/ 0 w 373"/>
                <a:gd name="T3" fmla="*/ 673 h 673"/>
              </a:gdLst>
              <a:ahLst/>
              <a:cxnLst>
                <a:cxn ang="0">
                  <a:pos x="T0" y="T1"/>
                </a:cxn>
                <a:cxn ang="0">
                  <a:pos x="T2" y="T3"/>
                </a:cxn>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 name="Freeform 24">
              <a:extLst>
                <a:ext uri="{FF2B5EF4-FFF2-40B4-BE49-F238E27FC236}">
                  <a16:creationId xmlns:a16="http://schemas.microsoft.com/office/drawing/2014/main" id="{5F9AC703-6A55-44D2-A2D0-4C80B2C31CE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763" y="6016625"/>
              <a:ext cx="214313" cy="827088"/>
            </a:xfrm>
            <a:custGeom>
              <a:avLst/>
              <a:gdLst>
                <a:gd name="T0" fmla="*/ 0 w 45"/>
                <a:gd name="T1" fmla="*/ 0 h 174"/>
                <a:gd name="T2" fmla="*/ 45 w 45"/>
                <a:gd name="T3" fmla="*/ 174 h 174"/>
              </a:gdLst>
              <a:ahLst/>
              <a:cxnLst>
                <a:cxn ang="0">
                  <a:pos x="T0" y="T1"/>
                </a:cxn>
                <a:cxn ang="0">
                  <a:pos x="T2" y="T3"/>
                </a:cxn>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 name="Freeform 25">
              <a:extLst>
                <a:ext uri="{FF2B5EF4-FFF2-40B4-BE49-F238E27FC236}">
                  <a16:creationId xmlns:a16="http://schemas.microsoft.com/office/drawing/2014/main" id="{A950B910-1A21-48FB-9E68-E71923756AD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0"/>
              <a:ext cx="1562100" cy="2228850"/>
            </a:xfrm>
            <a:custGeom>
              <a:avLst/>
              <a:gdLst>
                <a:gd name="T0" fmla="*/ 329 w 329"/>
                <a:gd name="T1" fmla="*/ 0 h 469"/>
                <a:gd name="T2" fmla="*/ 0 w 329"/>
                <a:gd name="T3" fmla="*/ 469 h 469"/>
              </a:gdLst>
              <a:ahLst/>
              <a:cxnLst>
                <a:cxn ang="0">
                  <a:pos x="T0" y="T1"/>
                </a:cxn>
                <a:cxn ang="0">
                  <a:pos x="T2" y="T3"/>
                </a:cxn>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38" name="Group 37">
            <a:extLst>
              <a:ext uri="{FF2B5EF4-FFF2-40B4-BE49-F238E27FC236}">
                <a16:creationId xmlns:a16="http://schemas.microsoft.com/office/drawing/2014/main" id="{F594A2EF-2FF2-48A2-91C9-02790030750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00144" y="1699589"/>
            <a:ext cx="3674476" cy="3470421"/>
            <a:chOff x="697883" y="1816768"/>
            <a:chExt cx="3674476" cy="3470421"/>
          </a:xfrm>
        </p:grpSpPr>
        <p:sp>
          <p:nvSpPr>
            <p:cNvPr id="39" name="Rectangle 38">
              <a:extLst>
                <a:ext uri="{FF2B5EF4-FFF2-40B4-BE49-F238E27FC236}">
                  <a16:creationId xmlns:a16="http://schemas.microsoft.com/office/drawing/2014/main" id="{40F210D1-1084-4A86-8697-6421DF5C8C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Isosceles Triangle 22">
              <a:extLst>
                <a:ext uri="{FF2B5EF4-FFF2-40B4-BE49-F238E27FC236}">
                  <a16:creationId xmlns:a16="http://schemas.microsoft.com/office/drawing/2014/main" id="{40B25474-8A86-43C1-B77B-EA2994CB46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3ACEAD7B-B41B-4FE1-AD76-97F79C2C2C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5E57B8CE-2A0A-2345-98F9-F925B51AD510}"/>
              </a:ext>
            </a:extLst>
          </p:cNvPr>
          <p:cNvSpPr>
            <a:spLocks noGrp="1"/>
          </p:cNvSpPr>
          <p:nvPr>
            <p:ph type="title"/>
          </p:nvPr>
        </p:nvSpPr>
        <p:spPr>
          <a:xfrm>
            <a:off x="888631" y="2358391"/>
            <a:ext cx="3498979" cy="2453676"/>
          </a:xfrm>
        </p:spPr>
        <p:txBody>
          <a:bodyPr>
            <a:normAutofit/>
          </a:bodyPr>
          <a:lstStyle/>
          <a:p>
            <a:r>
              <a:rPr lang="en-US" sz="3700"/>
              <a:t>Why is it important to develop a healthy self esteem?</a:t>
            </a:r>
          </a:p>
        </p:txBody>
      </p:sp>
      <p:pic>
        <p:nvPicPr>
          <p:cNvPr id="8" name="Picture 7">
            <a:extLst>
              <a:ext uri="{FF2B5EF4-FFF2-40B4-BE49-F238E27FC236}">
                <a16:creationId xmlns:a16="http://schemas.microsoft.com/office/drawing/2014/main" id="{8C5F6D20-B3DF-7841-8139-A609E0B1F839}"/>
              </a:ext>
            </a:extLst>
          </p:cNvPr>
          <p:cNvPicPr>
            <a:picLocks noChangeAspect="1"/>
          </p:cNvPicPr>
          <p:nvPr/>
        </p:nvPicPr>
        <p:blipFill rotWithShape="1">
          <a:blip r:embed="rId2"/>
          <a:srcRect r="-3" b="14497"/>
          <a:stretch/>
        </p:blipFill>
        <p:spPr>
          <a:xfrm>
            <a:off x="5115908" y="804036"/>
            <a:ext cx="6274561" cy="2977469"/>
          </a:xfrm>
          <a:prstGeom prst="rect">
            <a:avLst/>
          </a:prstGeom>
          <a:ln w="9525">
            <a:solidFill>
              <a:schemeClr val="tx1">
                <a:alpha val="20000"/>
              </a:schemeClr>
            </a:solidFill>
          </a:ln>
        </p:spPr>
      </p:pic>
      <p:sp>
        <p:nvSpPr>
          <p:cNvPr id="5" name="Content Placeholder 4">
            <a:extLst>
              <a:ext uri="{FF2B5EF4-FFF2-40B4-BE49-F238E27FC236}">
                <a16:creationId xmlns:a16="http://schemas.microsoft.com/office/drawing/2014/main" id="{FC6E79F3-136C-194B-8B38-908BACAF3BE3}"/>
              </a:ext>
            </a:extLst>
          </p:cNvPr>
          <p:cNvSpPr>
            <a:spLocks noGrp="1"/>
          </p:cNvSpPr>
          <p:nvPr>
            <p:ph idx="1"/>
          </p:nvPr>
        </p:nvSpPr>
        <p:spPr>
          <a:xfrm>
            <a:off x="5118447" y="4267830"/>
            <a:ext cx="6281873" cy="1783977"/>
          </a:xfrm>
        </p:spPr>
        <p:txBody>
          <a:bodyPr>
            <a:normAutofit/>
          </a:bodyPr>
          <a:lstStyle/>
          <a:p>
            <a:r>
              <a:rPr lang="en-US" dirty="0"/>
              <a:t>Have a positive view of life </a:t>
            </a:r>
          </a:p>
          <a:p>
            <a:r>
              <a:rPr lang="en-US" dirty="0"/>
              <a:t>Feel capable, lovable, effective</a:t>
            </a:r>
          </a:p>
          <a:p>
            <a:r>
              <a:rPr lang="en-US" dirty="0"/>
              <a:t>Have confidence </a:t>
            </a:r>
          </a:p>
          <a:p>
            <a:r>
              <a:rPr lang="en-US" dirty="0"/>
              <a:t>Try new things and take more chances </a:t>
            </a:r>
          </a:p>
        </p:txBody>
      </p:sp>
    </p:spTree>
    <p:extLst>
      <p:ext uri="{BB962C8B-B14F-4D97-AF65-F5344CB8AC3E}">
        <p14:creationId xmlns:p14="http://schemas.microsoft.com/office/powerpoint/2010/main" val="6384543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716DDF-A4FE-BF4A-A26F-38C047C9FF60}"/>
              </a:ext>
            </a:extLst>
          </p:cNvPr>
          <p:cNvSpPr>
            <a:spLocks noGrp="1"/>
          </p:cNvSpPr>
          <p:nvPr>
            <p:ph type="title"/>
          </p:nvPr>
        </p:nvSpPr>
        <p:spPr/>
        <p:txBody>
          <a:bodyPr/>
          <a:lstStyle/>
          <a:p>
            <a:r>
              <a:rPr lang="en-US" dirty="0"/>
              <a:t>How can low self esteem affect you?</a:t>
            </a:r>
          </a:p>
        </p:txBody>
      </p:sp>
      <p:sp>
        <p:nvSpPr>
          <p:cNvPr id="3" name="Content Placeholder 2">
            <a:extLst>
              <a:ext uri="{FF2B5EF4-FFF2-40B4-BE49-F238E27FC236}">
                <a16:creationId xmlns:a16="http://schemas.microsoft.com/office/drawing/2014/main" id="{EEFF67B9-6099-6E49-865E-99AEBD68F3A9}"/>
              </a:ext>
            </a:extLst>
          </p:cNvPr>
          <p:cNvSpPr>
            <a:spLocks noGrp="1"/>
          </p:cNvSpPr>
          <p:nvPr>
            <p:ph sz="half" idx="1"/>
          </p:nvPr>
        </p:nvSpPr>
        <p:spPr/>
        <p:txBody>
          <a:bodyPr>
            <a:normAutofit fontScale="62500" lnSpcReduction="20000"/>
          </a:bodyPr>
          <a:lstStyle/>
          <a:p>
            <a:pPr marL="0" indent="0">
              <a:buNone/>
            </a:pPr>
            <a:r>
              <a:rPr lang="en-US" sz="3200" dirty="0"/>
              <a:t>When someone has low self-esteem they tend to avoid situations where they think there’s risk of failure, embarrassment or making mistakes. These can involve school work, making friends, and trying new activities, which are all important parts of a healthy teenage life.</a:t>
            </a:r>
          </a:p>
          <a:p>
            <a:pPr marL="0" indent="0">
              <a:buNone/>
            </a:pPr>
            <a:endParaRPr lang="en-US" dirty="0"/>
          </a:p>
        </p:txBody>
      </p:sp>
      <p:sp>
        <p:nvSpPr>
          <p:cNvPr id="4" name="Content Placeholder 3">
            <a:extLst>
              <a:ext uri="{FF2B5EF4-FFF2-40B4-BE49-F238E27FC236}">
                <a16:creationId xmlns:a16="http://schemas.microsoft.com/office/drawing/2014/main" id="{853B8FE8-D6E3-804F-8929-2877A0F6C1CF}"/>
              </a:ext>
            </a:extLst>
          </p:cNvPr>
          <p:cNvSpPr>
            <a:spLocks noGrp="1"/>
          </p:cNvSpPr>
          <p:nvPr>
            <p:ph sz="half" idx="2"/>
          </p:nvPr>
        </p:nvSpPr>
        <p:spPr>
          <a:xfrm>
            <a:off x="5118447" y="2957513"/>
            <a:ext cx="6272022" cy="3098235"/>
          </a:xfrm>
        </p:spPr>
        <p:txBody>
          <a:bodyPr>
            <a:normAutofit fontScale="62500" lnSpcReduction="20000"/>
          </a:bodyPr>
          <a:lstStyle/>
          <a:p>
            <a:r>
              <a:rPr lang="en-US" sz="2300" dirty="0"/>
              <a:t>If the low self-esteem is not identified and treated, then it can lead to problems such as:</a:t>
            </a:r>
          </a:p>
          <a:p>
            <a:r>
              <a:rPr lang="en-US" sz="2300" dirty="0"/>
              <a:t>relationship troubles or difficulty making friends</a:t>
            </a:r>
          </a:p>
          <a:p>
            <a:r>
              <a:rPr lang="en-US" sz="2300" dirty="0"/>
              <a:t>negative moods such as feeling sad, anxious, ashamed or angry</a:t>
            </a:r>
          </a:p>
          <a:p>
            <a:r>
              <a:rPr lang="en-US" sz="2300" dirty="0"/>
              <a:t>low motivation</a:t>
            </a:r>
          </a:p>
          <a:p>
            <a:r>
              <a:rPr lang="en-US" sz="2300" dirty="0"/>
              <a:t>poor body image</a:t>
            </a:r>
          </a:p>
          <a:p>
            <a:r>
              <a:rPr lang="en-US" sz="2300" dirty="0"/>
              <a:t>earlier sexual activity</a:t>
            </a:r>
          </a:p>
          <a:p>
            <a:r>
              <a:rPr lang="en-US" sz="2300" dirty="0"/>
              <a:t>drinking alcohol and/or taking drugs to feel better</a:t>
            </a:r>
          </a:p>
          <a:p>
            <a:pPr marL="0" indent="0">
              <a:buNone/>
            </a:pPr>
            <a:r>
              <a:rPr lang="en-US" sz="2000" dirty="0">
                <a:hlinkClick r:id="rId2"/>
              </a:rPr>
              <a:t>https://parents.au.reachout.com/common-concerns/everyday-issues/self-esteem-and-teenagers</a:t>
            </a:r>
            <a:endParaRPr lang="en-US" sz="2000" dirty="0"/>
          </a:p>
          <a:p>
            <a:pPr marL="0" indent="0">
              <a:buNone/>
            </a:pPr>
            <a:endParaRPr lang="en-US" dirty="0"/>
          </a:p>
        </p:txBody>
      </p:sp>
    </p:spTree>
    <p:extLst>
      <p:ext uri="{BB962C8B-B14F-4D97-AF65-F5344CB8AC3E}">
        <p14:creationId xmlns:p14="http://schemas.microsoft.com/office/powerpoint/2010/main" val="7352486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5F2AD51-0783-C545-A945-2113AFC9D6B1}"/>
              </a:ext>
            </a:extLst>
          </p:cNvPr>
          <p:cNvSpPr>
            <a:spLocks noGrp="1"/>
          </p:cNvSpPr>
          <p:nvPr>
            <p:ph type="title"/>
          </p:nvPr>
        </p:nvSpPr>
        <p:spPr/>
        <p:txBody>
          <a:bodyPr/>
          <a:lstStyle/>
          <a:p>
            <a:r>
              <a:rPr lang="en-US" dirty="0"/>
              <a:t>What can cause low self esteem?</a:t>
            </a:r>
          </a:p>
        </p:txBody>
      </p:sp>
      <p:sp>
        <p:nvSpPr>
          <p:cNvPr id="6" name="Content Placeholder 5">
            <a:extLst>
              <a:ext uri="{FF2B5EF4-FFF2-40B4-BE49-F238E27FC236}">
                <a16:creationId xmlns:a16="http://schemas.microsoft.com/office/drawing/2014/main" id="{B7FA76E6-2B09-2A46-9212-5B7C60179819}"/>
              </a:ext>
            </a:extLst>
          </p:cNvPr>
          <p:cNvSpPr>
            <a:spLocks noGrp="1"/>
          </p:cNvSpPr>
          <p:nvPr>
            <p:ph idx="1"/>
          </p:nvPr>
        </p:nvSpPr>
        <p:spPr/>
        <p:txBody>
          <a:bodyPr>
            <a:normAutofit fontScale="92500" lnSpcReduction="20000"/>
          </a:bodyPr>
          <a:lstStyle/>
          <a:p>
            <a:r>
              <a:rPr lang="en-US" dirty="0"/>
              <a:t>How a person feels about themselves is a result of their experiences and how they deal with situations. The most common causes of low self-esteem in teenagers are:</a:t>
            </a:r>
          </a:p>
          <a:p>
            <a:r>
              <a:rPr lang="en-US" dirty="0"/>
              <a:t>unsupportive parents</a:t>
            </a:r>
          </a:p>
          <a:p>
            <a:r>
              <a:rPr lang="en-US" dirty="0"/>
              <a:t>friends who are bad influences</a:t>
            </a:r>
          </a:p>
          <a:p>
            <a:r>
              <a:rPr lang="en-US" dirty="0"/>
              <a:t>stressful life events such as divorce or moving houses</a:t>
            </a:r>
          </a:p>
          <a:p>
            <a:r>
              <a:rPr lang="en-US" dirty="0"/>
              <a:t>trauma or abuse</a:t>
            </a:r>
          </a:p>
          <a:p>
            <a:r>
              <a:rPr lang="en-US" dirty="0"/>
              <a:t>poor performance at school or unrealistic goals</a:t>
            </a:r>
          </a:p>
          <a:p>
            <a:r>
              <a:rPr lang="en-US" dirty="0"/>
              <a:t>mood disorders such as depression</a:t>
            </a:r>
          </a:p>
          <a:p>
            <a:r>
              <a:rPr lang="en-US" dirty="0"/>
              <a:t>anxiety</a:t>
            </a:r>
          </a:p>
          <a:p>
            <a:r>
              <a:rPr lang="en-US" dirty="0"/>
              <a:t>bullying or loneliness</a:t>
            </a:r>
          </a:p>
          <a:p>
            <a:r>
              <a:rPr lang="en-US" dirty="0"/>
              <a:t>ongoing medical issues</a:t>
            </a:r>
          </a:p>
          <a:p>
            <a:pPr marL="0" indent="0">
              <a:buNone/>
            </a:pPr>
            <a:r>
              <a:rPr lang="en-US" dirty="0">
                <a:hlinkClick r:id="rId2"/>
              </a:rPr>
              <a:t>https://parents.au.reachout.com/common-concerns/everyday-issues/self-esteem-and-teenagers</a:t>
            </a:r>
            <a:endParaRPr lang="en-US" dirty="0"/>
          </a:p>
        </p:txBody>
      </p:sp>
    </p:spTree>
    <p:extLst>
      <p:ext uri="{BB962C8B-B14F-4D97-AF65-F5344CB8AC3E}">
        <p14:creationId xmlns:p14="http://schemas.microsoft.com/office/powerpoint/2010/main" val="35525269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5" name="Group 11">
            <a:extLst>
              <a:ext uri="{FF2B5EF4-FFF2-40B4-BE49-F238E27FC236}">
                <a16:creationId xmlns:a16="http://schemas.microsoft.com/office/drawing/2014/main" id="{2DAE3342-9DFC-49D4-B09C-25E31076931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13" name="Freeform 5">
              <a:extLst>
                <a:ext uri="{FF2B5EF4-FFF2-40B4-BE49-F238E27FC236}">
                  <a16:creationId xmlns:a16="http://schemas.microsoft.com/office/drawing/2014/main" id="{E49E0D20-8423-4612-99A5-14AEF8F6BB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4" name="Freeform 6">
              <a:extLst>
                <a:ext uri="{FF2B5EF4-FFF2-40B4-BE49-F238E27FC236}">
                  <a16:creationId xmlns:a16="http://schemas.microsoft.com/office/drawing/2014/main" id="{57C2C108-5A30-48CA-9203-56747AEB7B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5" name="Freeform 7">
              <a:extLst>
                <a:ext uri="{FF2B5EF4-FFF2-40B4-BE49-F238E27FC236}">
                  <a16:creationId xmlns:a16="http://schemas.microsoft.com/office/drawing/2014/main" id="{1A343912-2EFC-408E-A862-5C9BF108DC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6" name="Freeform 8">
              <a:extLst>
                <a:ext uri="{FF2B5EF4-FFF2-40B4-BE49-F238E27FC236}">
                  <a16:creationId xmlns:a16="http://schemas.microsoft.com/office/drawing/2014/main" id="{AA50D1CF-9DAE-4CF6-B829-E66CEE9D57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7" name="Freeform 9">
              <a:extLst>
                <a:ext uri="{FF2B5EF4-FFF2-40B4-BE49-F238E27FC236}">
                  <a16:creationId xmlns:a16="http://schemas.microsoft.com/office/drawing/2014/main" id="{FE5799A4-0568-433E-BF41-752CF516AC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8" name="Freeform 10">
              <a:extLst>
                <a:ext uri="{FF2B5EF4-FFF2-40B4-BE49-F238E27FC236}">
                  <a16:creationId xmlns:a16="http://schemas.microsoft.com/office/drawing/2014/main" id="{CDBB86ED-F16F-4C28-BDD5-72D771176F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9" name="Freeform 11">
              <a:extLst>
                <a:ext uri="{FF2B5EF4-FFF2-40B4-BE49-F238E27FC236}">
                  <a16:creationId xmlns:a16="http://schemas.microsoft.com/office/drawing/2014/main" id="{3347939E-8B76-4CFC-B2EC-63A7E22783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0" name="Freeform 12">
              <a:extLst>
                <a:ext uri="{FF2B5EF4-FFF2-40B4-BE49-F238E27FC236}">
                  <a16:creationId xmlns:a16="http://schemas.microsoft.com/office/drawing/2014/main" id="{FA1DD132-02E4-4CD3-B496-BFF924558A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1" name="Freeform 13">
              <a:extLst>
                <a:ext uri="{FF2B5EF4-FFF2-40B4-BE49-F238E27FC236}">
                  <a16:creationId xmlns:a16="http://schemas.microsoft.com/office/drawing/2014/main" id="{710BDA52-A7D7-4E4E-9F36-EC8F983EAF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2" name="Freeform 14">
              <a:extLst>
                <a:ext uri="{FF2B5EF4-FFF2-40B4-BE49-F238E27FC236}">
                  <a16:creationId xmlns:a16="http://schemas.microsoft.com/office/drawing/2014/main" id="{B1BDF852-319F-42B8-9A50-7C9A9387CD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3" name="Freeform 15">
              <a:extLst>
                <a:ext uri="{FF2B5EF4-FFF2-40B4-BE49-F238E27FC236}">
                  <a16:creationId xmlns:a16="http://schemas.microsoft.com/office/drawing/2014/main" id="{3AACE376-C01E-4F1F-91B7-39D0274BFE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4" name="Freeform 16">
              <a:extLst>
                <a:ext uri="{FF2B5EF4-FFF2-40B4-BE49-F238E27FC236}">
                  <a16:creationId xmlns:a16="http://schemas.microsoft.com/office/drawing/2014/main" id="{7F612F4C-050E-459D-9771-ED088374A5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5" name="Freeform 17">
              <a:extLst>
                <a:ext uri="{FF2B5EF4-FFF2-40B4-BE49-F238E27FC236}">
                  <a16:creationId xmlns:a16="http://schemas.microsoft.com/office/drawing/2014/main" id="{94E4211B-3E41-4905-8F4E-76811B9E57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6" name="Freeform 18">
              <a:extLst>
                <a:ext uri="{FF2B5EF4-FFF2-40B4-BE49-F238E27FC236}">
                  <a16:creationId xmlns:a16="http://schemas.microsoft.com/office/drawing/2014/main" id="{6AEC87EE-0CB8-43DE-8FEB-4586A92E80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7" name="Freeform 19">
              <a:extLst>
                <a:ext uri="{FF2B5EF4-FFF2-40B4-BE49-F238E27FC236}">
                  <a16:creationId xmlns:a16="http://schemas.microsoft.com/office/drawing/2014/main" id="{277C1C5D-7BDC-47E4-8B81-C3C4AE949B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8" name="Freeform 20">
              <a:extLst>
                <a:ext uri="{FF2B5EF4-FFF2-40B4-BE49-F238E27FC236}">
                  <a16:creationId xmlns:a16="http://schemas.microsoft.com/office/drawing/2014/main" id="{7A2A6EF8-9768-4478-9CD3-DFA547CEFC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9" name="Freeform 21">
              <a:extLst>
                <a:ext uri="{FF2B5EF4-FFF2-40B4-BE49-F238E27FC236}">
                  <a16:creationId xmlns:a16="http://schemas.microsoft.com/office/drawing/2014/main" id="{1FD9091C-E8FA-4ADA-937F-A74426ED1B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0" name="Freeform 22">
              <a:extLst>
                <a:ext uri="{FF2B5EF4-FFF2-40B4-BE49-F238E27FC236}">
                  <a16:creationId xmlns:a16="http://schemas.microsoft.com/office/drawing/2014/main" id="{B69923E7-63C4-47CE-956E-09D384D4FE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31" name="Freeform 23">
              <a:extLst>
                <a:ext uri="{FF2B5EF4-FFF2-40B4-BE49-F238E27FC236}">
                  <a16:creationId xmlns:a16="http://schemas.microsoft.com/office/drawing/2014/main" id="{A2576784-872E-494C-A041-0E346226B7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66" name="Group 32">
            <a:extLst>
              <a:ext uri="{FF2B5EF4-FFF2-40B4-BE49-F238E27FC236}">
                <a16:creationId xmlns:a16="http://schemas.microsoft.com/office/drawing/2014/main" id="{B54F73D8-62C2-4127-9D19-01219BBB994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669293" y="1186483"/>
            <a:ext cx="8848345" cy="4477933"/>
            <a:chOff x="1669293" y="1186483"/>
            <a:chExt cx="8848345" cy="4477933"/>
          </a:xfrm>
        </p:grpSpPr>
        <p:sp>
          <p:nvSpPr>
            <p:cNvPr id="34" name="Rectangle 33">
              <a:extLst>
                <a:ext uri="{FF2B5EF4-FFF2-40B4-BE49-F238E27FC236}">
                  <a16:creationId xmlns:a16="http://schemas.microsoft.com/office/drawing/2014/main" id="{CFD8CA02-9BE5-4B82-8129-6EF6184024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74042" y="1186483"/>
              <a:ext cx="8843596"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5" name="Isosceles Triangle 34">
              <a:extLst>
                <a:ext uri="{FF2B5EF4-FFF2-40B4-BE49-F238E27FC236}">
                  <a16:creationId xmlns:a16="http://schemas.microsoft.com/office/drawing/2014/main" id="{01515E68-030C-4313-B300-35253163D3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6" name="Rectangle 35">
              <a:extLst>
                <a:ext uri="{FF2B5EF4-FFF2-40B4-BE49-F238E27FC236}">
                  <a16:creationId xmlns:a16="http://schemas.microsoft.com/office/drawing/2014/main" id="{1937725F-1DDF-4225-937E-106DBB047F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69293" y="1991156"/>
              <a:ext cx="8845667"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useBgFill="1">
        <p:nvSpPr>
          <p:cNvPr id="67" name="Rectangle 37">
            <a:extLst>
              <a:ext uri="{FF2B5EF4-FFF2-40B4-BE49-F238E27FC236}">
                <a16:creationId xmlns:a16="http://schemas.microsoft.com/office/drawing/2014/main" id="{14836A48-4CAC-4A40-97EB-8ACA9B26A9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8" name="Group 39">
            <a:extLst>
              <a:ext uri="{FF2B5EF4-FFF2-40B4-BE49-F238E27FC236}">
                <a16:creationId xmlns:a16="http://schemas.microsoft.com/office/drawing/2014/main" id="{6890A515-B90B-43BC-876F-580D2FC47EC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41" name="Freeform 5">
              <a:extLst>
                <a:ext uri="{FF2B5EF4-FFF2-40B4-BE49-F238E27FC236}">
                  <a16:creationId xmlns:a16="http://schemas.microsoft.com/office/drawing/2014/main" id="{3749B484-B143-40F7-896A-A20650EE47D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29674" y="1298404"/>
              <a:ext cx="9702800" cy="5573512"/>
            </a:xfrm>
            <a:custGeom>
              <a:avLst/>
              <a:gdLst>
                <a:gd name="T0" fmla="*/ 1752 w 2038"/>
                <a:gd name="T1" fmla="*/ 1169 h 1169"/>
                <a:gd name="T2" fmla="*/ 1487 w 2038"/>
                <a:gd name="T3" fmla="*/ 334 h 1169"/>
                <a:gd name="T4" fmla="*/ 860 w 2038"/>
                <a:gd name="T5" fmla="*/ 22 h 1169"/>
                <a:gd name="T6" fmla="*/ 199 w 2038"/>
                <a:gd name="T7" fmla="*/ 318 h 1169"/>
                <a:gd name="T8" fmla="*/ 399 w 2038"/>
                <a:gd name="T9" fmla="*/ 1165 h 1169"/>
              </a:gdLst>
              <a:ahLst/>
              <a:cxnLst>
                <a:cxn ang="0">
                  <a:pos x="T0" y="T1"/>
                </a:cxn>
                <a:cxn ang="0">
                  <a:pos x="T2" y="T3"/>
                </a:cxn>
                <a:cxn ang="0">
                  <a:pos x="T4" y="T5"/>
                </a:cxn>
                <a:cxn ang="0">
                  <a:pos x="T6" y="T7"/>
                </a:cxn>
                <a:cxn ang="0">
                  <a:pos x="T8" y="T9"/>
                </a:cxn>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2" name="Freeform 6">
              <a:extLst>
                <a:ext uri="{FF2B5EF4-FFF2-40B4-BE49-F238E27FC236}">
                  <a16:creationId xmlns:a16="http://schemas.microsoft.com/office/drawing/2014/main" id="{D5ECC4BD-4D67-4CD5-9118-C8F95255E0F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70451" y="2018236"/>
              <a:ext cx="7373938" cy="4848892"/>
            </a:xfrm>
            <a:custGeom>
              <a:avLst/>
              <a:gdLst>
                <a:gd name="T0" fmla="*/ 1025 w 1549"/>
                <a:gd name="T1" fmla="*/ 1016 h 1017"/>
                <a:gd name="T2" fmla="*/ 1443 w 1549"/>
                <a:gd name="T3" fmla="*/ 592 h 1017"/>
                <a:gd name="T4" fmla="*/ 782 w 1549"/>
                <a:gd name="T5" fmla="*/ 53 h 1017"/>
                <a:gd name="T6" fmla="*/ 150 w 1549"/>
                <a:gd name="T7" fmla="*/ 329 h 1017"/>
                <a:gd name="T8" fmla="*/ 477 w 1549"/>
                <a:gd name="T9" fmla="*/ 1017 h 1017"/>
              </a:gdLst>
              <a:ahLst/>
              <a:cxnLst>
                <a:cxn ang="0">
                  <a:pos x="T0" y="T1"/>
                </a:cxn>
                <a:cxn ang="0">
                  <a:pos x="T2" y="T3"/>
                </a:cxn>
                <a:cxn ang="0">
                  <a:pos x="T4" y="T5"/>
                </a:cxn>
                <a:cxn ang="0">
                  <a:pos x="T6" y="T7"/>
                </a:cxn>
                <a:cxn ang="0">
                  <a:pos x="T8" y="T9"/>
                </a:cxn>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3" name="Freeform 7">
              <a:extLst>
                <a:ext uri="{FF2B5EF4-FFF2-40B4-BE49-F238E27FC236}">
                  <a16:creationId xmlns:a16="http://schemas.microsoft.com/office/drawing/2014/main" id="{DFCF04F1-C8A9-4F23-B565-9B70C6D740E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51351" y="1788400"/>
              <a:ext cx="8035925" cy="5083516"/>
            </a:xfrm>
            <a:custGeom>
              <a:avLst/>
              <a:gdLst>
                <a:gd name="T0" fmla="*/ 1302 w 1688"/>
                <a:gd name="T1" fmla="*/ 1066 h 1066"/>
                <a:gd name="T2" fmla="*/ 1613 w 1688"/>
                <a:gd name="T3" fmla="*/ 850 h 1066"/>
                <a:gd name="T4" fmla="*/ 1517 w 1688"/>
                <a:gd name="T5" fmla="*/ 471 h 1066"/>
                <a:gd name="T6" fmla="*/ 798 w 1688"/>
                <a:gd name="T7" fmla="*/ 28 h 1066"/>
                <a:gd name="T8" fmla="*/ 181 w 1688"/>
                <a:gd name="T9" fmla="*/ 333 h 1066"/>
                <a:gd name="T10" fmla="*/ 420 w 1688"/>
                <a:gd name="T11" fmla="*/ 1066 h 1066"/>
              </a:gdLst>
              <a:ahLst/>
              <a:cxnLst>
                <a:cxn ang="0">
                  <a:pos x="T0" y="T1"/>
                </a:cxn>
                <a:cxn ang="0">
                  <a:pos x="T2" y="T3"/>
                </a:cxn>
                <a:cxn ang="0">
                  <a:pos x="T4" y="T5"/>
                </a:cxn>
                <a:cxn ang="0">
                  <a:pos x="T6" y="T7"/>
                </a:cxn>
                <a:cxn ang="0">
                  <a:pos x="T8" y="T9"/>
                </a:cxn>
                <a:cxn ang="0">
                  <a:pos x="T10" y="T11"/>
                </a:cxn>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4" name="Freeform 8">
              <a:extLst>
                <a:ext uri="{FF2B5EF4-FFF2-40B4-BE49-F238E27FC236}">
                  <a16:creationId xmlns:a16="http://schemas.microsoft.com/office/drawing/2014/main" id="{9964E85D-E8AC-4D3F-A3BC-E4D8DE608D2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49842"/>
              <a:ext cx="10334625" cy="6322075"/>
            </a:xfrm>
            <a:custGeom>
              <a:avLst/>
              <a:gdLst>
                <a:gd name="T0" fmla="*/ 1873 w 2171"/>
                <a:gd name="T1" fmla="*/ 1326 h 1326"/>
                <a:gd name="T2" fmla="*/ 1609 w 2171"/>
                <a:gd name="T3" fmla="*/ 473 h 1326"/>
                <a:gd name="T4" fmla="*/ 880 w 2171"/>
                <a:gd name="T5" fmla="*/ 63 h 1326"/>
                <a:gd name="T6" fmla="*/ 0 w 2171"/>
                <a:gd name="T7" fmla="*/ 423 h 1326"/>
              </a:gdLst>
              <a:ahLst/>
              <a:cxnLst>
                <a:cxn ang="0">
                  <a:pos x="T0" y="T1"/>
                </a:cxn>
                <a:cxn ang="0">
                  <a:pos x="T2" y="T3"/>
                </a:cxn>
                <a:cxn ang="0">
                  <a:pos x="T4" y="T5"/>
                </a:cxn>
                <a:cxn ang="0">
                  <a:pos x="T6" y="T7"/>
                </a:cxn>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5" name="Freeform 9">
              <a:extLst>
                <a:ext uri="{FF2B5EF4-FFF2-40B4-BE49-F238E27FC236}">
                  <a16:creationId xmlns:a16="http://schemas.microsoft.com/office/drawing/2014/main" id="{8FE670F7-87AE-49F1-AFCF-646DC0B69B7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701" y="6186246"/>
              <a:ext cx="504825" cy="681527"/>
            </a:xfrm>
            <a:custGeom>
              <a:avLst/>
              <a:gdLst>
                <a:gd name="T0" fmla="*/ 0 w 106"/>
                <a:gd name="T1" fmla="*/ 0 h 143"/>
                <a:gd name="T2" fmla="*/ 106 w 106"/>
                <a:gd name="T3" fmla="*/ 143 h 143"/>
              </a:gdLst>
              <a:ahLst/>
              <a:cxnLst>
                <a:cxn ang="0">
                  <a:pos x="T0" y="T1"/>
                </a:cxn>
                <a:cxn ang="0">
                  <a:pos x="T2" y="T3"/>
                </a:cxn>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6" name="Freeform 10">
              <a:extLst>
                <a:ext uri="{FF2B5EF4-FFF2-40B4-BE49-F238E27FC236}">
                  <a16:creationId xmlns:a16="http://schemas.microsoft.com/office/drawing/2014/main" id="{2D394406-F17F-478D-9811-F133F316305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1881"/>
              <a:ext cx="11091863" cy="6923796"/>
            </a:xfrm>
            <a:custGeom>
              <a:avLst/>
              <a:gdLst>
                <a:gd name="T0" fmla="*/ 2046 w 2330"/>
                <a:gd name="T1" fmla="*/ 1452 h 1452"/>
                <a:gd name="T2" fmla="*/ 1813 w 2330"/>
                <a:gd name="T3" fmla="*/ 601 h 1452"/>
                <a:gd name="T4" fmla="*/ 956 w 2330"/>
                <a:gd name="T5" fmla="*/ 97 h 1452"/>
                <a:gd name="T6" fmla="*/ 0 w 2330"/>
                <a:gd name="T7" fmla="*/ 366 h 1452"/>
              </a:gdLst>
              <a:ahLst/>
              <a:cxnLst>
                <a:cxn ang="0">
                  <a:pos x="T0" y="T1"/>
                </a:cxn>
                <a:cxn ang="0">
                  <a:pos x="T2" y="T3"/>
                </a:cxn>
                <a:cxn ang="0">
                  <a:pos x="T4" y="T5"/>
                </a:cxn>
                <a:cxn ang="0">
                  <a:pos x="T6" y="T7"/>
                </a:cxn>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7" name="Freeform 11">
              <a:extLst>
                <a:ext uri="{FF2B5EF4-FFF2-40B4-BE49-F238E27FC236}">
                  <a16:creationId xmlns:a16="http://schemas.microsoft.com/office/drawing/2014/main" id="{C929B1C0-F6D9-45BC-B41C-5BEBE9AD605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426601" y="5579"/>
              <a:ext cx="5788025" cy="6847184"/>
            </a:xfrm>
            <a:custGeom>
              <a:avLst/>
              <a:gdLst>
                <a:gd name="T0" fmla="*/ 1094 w 1216"/>
                <a:gd name="T1" fmla="*/ 1436 h 1436"/>
                <a:gd name="T2" fmla="*/ 709 w 1216"/>
                <a:gd name="T3" fmla="*/ 551 h 1436"/>
                <a:gd name="T4" fmla="*/ 0 w 1216"/>
                <a:gd name="T5" fmla="*/ 0 h 1436"/>
              </a:gdLst>
              <a:ahLst/>
              <a:cxnLst>
                <a:cxn ang="0">
                  <a:pos x="T0" y="T1"/>
                </a:cxn>
                <a:cxn ang="0">
                  <a:pos x="T2" y="T3"/>
                </a:cxn>
                <a:cxn ang="0">
                  <a:pos x="T4" y="T5"/>
                </a:cxn>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8" name="Freeform 12">
              <a:extLst>
                <a:ext uri="{FF2B5EF4-FFF2-40B4-BE49-F238E27FC236}">
                  <a16:creationId xmlns:a16="http://schemas.microsoft.com/office/drawing/2014/main" id="{8CBC2023-5C0F-470C-A494-448A3088CE3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579"/>
              <a:ext cx="1057275" cy="614491"/>
            </a:xfrm>
            <a:custGeom>
              <a:avLst/>
              <a:gdLst>
                <a:gd name="T0" fmla="*/ 222 w 222"/>
                <a:gd name="T1" fmla="*/ 0 h 129"/>
                <a:gd name="T2" fmla="*/ 0 w 222"/>
                <a:gd name="T3" fmla="*/ 129 h 129"/>
              </a:gdLst>
              <a:ahLst/>
              <a:cxnLst>
                <a:cxn ang="0">
                  <a:pos x="T0" y="T1"/>
                </a:cxn>
                <a:cxn ang="0">
                  <a:pos x="T2" y="T3"/>
                </a:cxn>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9" name="Freeform 13">
              <a:extLst>
                <a:ext uri="{FF2B5EF4-FFF2-40B4-BE49-F238E27FC236}">
                  <a16:creationId xmlns:a16="http://schemas.microsoft.com/office/drawing/2014/main" id="{F753F948-20A5-448F-A91B-30C3FA87485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21889" y="5579"/>
              <a:ext cx="5588000" cy="6866337"/>
            </a:xfrm>
            <a:custGeom>
              <a:avLst/>
              <a:gdLst>
                <a:gd name="T0" fmla="*/ 1067 w 1174"/>
                <a:gd name="T1" fmla="*/ 1440 h 1440"/>
                <a:gd name="T2" fmla="*/ 698 w 1174"/>
                <a:gd name="T3" fmla="*/ 577 h 1440"/>
                <a:gd name="T4" fmla="*/ 0 w 1174"/>
                <a:gd name="T5" fmla="*/ 0 h 1440"/>
              </a:gdLst>
              <a:ahLst/>
              <a:cxnLst>
                <a:cxn ang="0">
                  <a:pos x="T0" y="T1"/>
                </a:cxn>
                <a:cxn ang="0">
                  <a:pos x="T2" y="T3"/>
                </a:cxn>
                <a:cxn ang="0">
                  <a:pos x="T4" y="T5"/>
                </a:cxn>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0" name="Freeform 14">
              <a:extLst>
                <a:ext uri="{FF2B5EF4-FFF2-40B4-BE49-F238E27FC236}">
                  <a16:creationId xmlns:a16="http://schemas.microsoft.com/office/drawing/2014/main" id="{187C515D-FEE4-4EAD-A758-C09FC889807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701" y="790"/>
              <a:ext cx="595313" cy="352734"/>
            </a:xfrm>
            <a:custGeom>
              <a:avLst/>
              <a:gdLst>
                <a:gd name="T0" fmla="*/ 125 w 125"/>
                <a:gd name="T1" fmla="*/ 0 h 74"/>
                <a:gd name="T2" fmla="*/ 0 w 125"/>
                <a:gd name="T3" fmla="*/ 74 h 74"/>
              </a:gdLst>
              <a:ahLst/>
              <a:cxnLst>
                <a:cxn ang="0">
                  <a:pos x="T0" y="T1"/>
                </a:cxn>
                <a:cxn ang="0">
                  <a:pos x="T2" y="T3"/>
                </a:cxn>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1" name="Freeform 15">
              <a:extLst>
                <a:ext uri="{FF2B5EF4-FFF2-40B4-BE49-F238E27FC236}">
                  <a16:creationId xmlns:a16="http://schemas.microsoft.com/office/drawing/2014/main" id="{55F8581B-27B7-42AB-B33F-69023D3B1CA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012389" y="5579"/>
              <a:ext cx="5497513" cy="6866337"/>
            </a:xfrm>
            <a:custGeom>
              <a:avLst/>
              <a:gdLst>
                <a:gd name="T0" fmla="*/ 1056 w 1155"/>
                <a:gd name="T1" fmla="*/ 1440 h 1440"/>
                <a:gd name="T2" fmla="*/ 686 w 1155"/>
                <a:gd name="T3" fmla="*/ 580 h 1440"/>
                <a:gd name="T4" fmla="*/ 0 w 1155"/>
                <a:gd name="T5" fmla="*/ 0 h 1440"/>
              </a:gdLst>
              <a:ahLst/>
              <a:cxnLst>
                <a:cxn ang="0">
                  <a:pos x="T0" y="T1"/>
                </a:cxn>
                <a:cxn ang="0">
                  <a:pos x="T2" y="T3"/>
                </a:cxn>
                <a:cxn ang="0">
                  <a:pos x="T4" y="T5"/>
                </a:cxn>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2" name="Freeform 16">
              <a:extLst>
                <a:ext uri="{FF2B5EF4-FFF2-40B4-BE49-F238E27FC236}">
                  <a16:creationId xmlns:a16="http://schemas.microsoft.com/office/drawing/2014/main" id="{CBC2EB4A-D3CD-4347-AE09-347B7B10EFE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579"/>
              <a:ext cx="357188" cy="213875"/>
            </a:xfrm>
            <a:custGeom>
              <a:avLst/>
              <a:gdLst>
                <a:gd name="T0" fmla="*/ 75 w 75"/>
                <a:gd name="T1" fmla="*/ 0 h 45"/>
                <a:gd name="T2" fmla="*/ 0 w 75"/>
                <a:gd name="T3" fmla="*/ 45 h 45"/>
              </a:gdLst>
              <a:ahLst/>
              <a:cxnLst>
                <a:cxn ang="0">
                  <a:pos x="T0" y="T1"/>
                </a:cxn>
                <a:cxn ang="0">
                  <a:pos x="T2" y="T3"/>
                </a:cxn>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3" name="Freeform 17">
              <a:extLst>
                <a:ext uri="{FF2B5EF4-FFF2-40B4-BE49-F238E27FC236}">
                  <a16:creationId xmlns:a16="http://schemas.microsoft.com/office/drawing/2014/main" id="{C35E0B18-828E-4F07-BC14-5B6EB8C2832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210826" y="790"/>
              <a:ext cx="5522913" cy="6871126"/>
            </a:xfrm>
            <a:custGeom>
              <a:avLst/>
              <a:gdLst>
                <a:gd name="T0" fmla="*/ 1053 w 1160"/>
                <a:gd name="T1" fmla="*/ 1441 h 1441"/>
                <a:gd name="T2" fmla="*/ 705 w 1160"/>
                <a:gd name="T3" fmla="*/ 599 h 1441"/>
                <a:gd name="T4" fmla="*/ 0 w 1160"/>
                <a:gd name="T5" fmla="*/ 0 h 1441"/>
              </a:gdLst>
              <a:ahLst/>
              <a:cxnLst>
                <a:cxn ang="0">
                  <a:pos x="T0" y="T1"/>
                </a:cxn>
                <a:cxn ang="0">
                  <a:pos x="T2" y="T3"/>
                </a:cxn>
                <a:cxn ang="0">
                  <a:pos x="T4" y="T5"/>
                </a:cxn>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4" name="Freeform 18">
              <a:extLst>
                <a:ext uri="{FF2B5EF4-FFF2-40B4-BE49-F238E27FC236}">
                  <a16:creationId xmlns:a16="http://schemas.microsoft.com/office/drawing/2014/main" id="{D972FA4F-64D2-4E34-B234-7B2C363C4F4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63239" y="5579"/>
              <a:ext cx="5413375" cy="6866337"/>
            </a:xfrm>
            <a:custGeom>
              <a:avLst/>
              <a:gdLst>
                <a:gd name="T0" fmla="*/ 1040 w 1137"/>
                <a:gd name="T1" fmla="*/ 1440 h 1440"/>
                <a:gd name="T2" fmla="*/ 698 w 1137"/>
                <a:gd name="T3" fmla="*/ 611 h 1440"/>
                <a:gd name="T4" fmla="*/ 0 w 1137"/>
                <a:gd name="T5" fmla="*/ 0 h 1440"/>
              </a:gdLst>
              <a:ahLst/>
              <a:cxnLst>
                <a:cxn ang="0">
                  <a:pos x="T0" y="T1"/>
                </a:cxn>
                <a:cxn ang="0">
                  <a:pos x="T2" y="T3"/>
                </a:cxn>
                <a:cxn ang="0">
                  <a:pos x="T4" y="T5"/>
                </a:cxn>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5" name="Freeform 19">
              <a:extLst>
                <a:ext uri="{FF2B5EF4-FFF2-40B4-BE49-F238E27FC236}">
                  <a16:creationId xmlns:a16="http://schemas.microsoft.com/office/drawing/2014/main" id="{430AC742-FB30-4DCC-A9AC-92D107A34CD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877576" y="5579"/>
              <a:ext cx="5037138" cy="6861550"/>
            </a:xfrm>
            <a:custGeom>
              <a:avLst/>
              <a:gdLst>
                <a:gd name="T0" fmla="*/ 1011 w 1058"/>
                <a:gd name="T1" fmla="*/ 1439 h 1439"/>
                <a:gd name="T2" fmla="*/ 648 w 1058"/>
                <a:gd name="T3" fmla="*/ 617 h 1439"/>
                <a:gd name="T4" fmla="*/ 0 w 1058"/>
                <a:gd name="T5" fmla="*/ 0 h 1439"/>
              </a:gdLst>
              <a:ahLst/>
              <a:cxnLst>
                <a:cxn ang="0">
                  <a:pos x="T0" y="T1"/>
                </a:cxn>
                <a:cxn ang="0">
                  <a:pos x="T2" y="T3"/>
                </a:cxn>
                <a:cxn ang="0">
                  <a:pos x="T4" y="T5"/>
                </a:cxn>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6" name="Freeform 20">
              <a:extLst>
                <a:ext uri="{FF2B5EF4-FFF2-40B4-BE49-F238E27FC236}">
                  <a16:creationId xmlns:a16="http://schemas.microsoft.com/office/drawing/2014/main" id="{C991F4A4-6C1A-486C-80A9-B653BC0ED05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768289" y="5579"/>
              <a:ext cx="3417888" cy="2742066"/>
            </a:xfrm>
            <a:custGeom>
              <a:avLst/>
              <a:gdLst>
                <a:gd name="T0" fmla="*/ 718 w 718"/>
                <a:gd name="T1" fmla="*/ 575 h 575"/>
                <a:gd name="T2" fmla="*/ 0 w 718"/>
                <a:gd name="T3" fmla="*/ 0 h 575"/>
              </a:gdLst>
              <a:ahLst/>
              <a:cxnLst>
                <a:cxn ang="0">
                  <a:pos x="T0" y="T1"/>
                </a:cxn>
                <a:cxn ang="0">
                  <a:pos x="T2" y="T3"/>
                </a:cxn>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7" name="Freeform 21">
              <a:extLst>
                <a:ext uri="{FF2B5EF4-FFF2-40B4-BE49-F238E27FC236}">
                  <a16:creationId xmlns:a16="http://schemas.microsoft.com/office/drawing/2014/main" id="{34F60AAA-3D77-4751-9A2C-27A680142AF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235014" y="10367"/>
              <a:ext cx="2951163" cy="2555325"/>
            </a:xfrm>
            <a:custGeom>
              <a:avLst/>
              <a:gdLst>
                <a:gd name="T0" fmla="*/ 620 w 620"/>
                <a:gd name="T1" fmla="*/ 536 h 536"/>
                <a:gd name="T2" fmla="*/ 0 w 620"/>
                <a:gd name="T3" fmla="*/ 0 h 536"/>
              </a:gdLst>
              <a:ahLst/>
              <a:cxnLst>
                <a:cxn ang="0">
                  <a:pos x="T0" y="T1"/>
                </a:cxn>
                <a:cxn ang="0">
                  <a:pos x="T2" y="T3"/>
                </a:cxn>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8" name="Freeform 22">
              <a:extLst>
                <a:ext uri="{FF2B5EF4-FFF2-40B4-BE49-F238E27FC236}">
                  <a16:creationId xmlns:a16="http://schemas.microsoft.com/office/drawing/2014/main" id="{71A93347-D2EA-43A7-92CB-3BC1C8F43D9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20826" y="5579"/>
              <a:ext cx="2165350" cy="1358265"/>
            </a:xfrm>
            <a:custGeom>
              <a:avLst/>
              <a:gdLst>
                <a:gd name="T0" fmla="*/ 0 w 455"/>
                <a:gd name="T1" fmla="*/ 0 h 285"/>
                <a:gd name="T2" fmla="*/ 455 w 455"/>
                <a:gd name="T3" fmla="*/ 285 h 285"/>
              </a:gdLst>
              <a:ahLst/>
              <a:cxnLst>
                <a:cxn ang="0">
                  <a:pos x="T0" y="T1"/>
                </a:cxn>
                <a:cxn ang="0">
                  <a:pos x="T2" y="T3"/>
                </a:cxn>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9" name="Freeform 23">
              <a:extLst>
                <a:ext uri="{FF2B5EF4-FFF2-40B4-BE49-F238E27FC236}">
                  <a16:creationId xmlns:a16="http://schemas.microsoft.com/office/drawing/2014/main" id="{A99EB955-34CE-4879-BB3E-19C017967AB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90826" y="5579"/>
              <a:ext cx="895350" cy="534687"/>
            </a:xfrm>
            <a:custGeom>
              <a:avLst/>
              <a:gdLst>
                <a:gd name="T0" fmla="*/ 0 w 188"/>
                <a:gd name="T1" fmla="*/ 0 h 112"/>
                <a:gd name="T2" fmla="*/ 188 w 188"/>
                <a:gd name="T3" fmla="*/ 112 h 112"/>
              </a:gdLst>
              <a:ahLst/>
              <a:cxnLst>
                <a:cxn ang="0">
                  <a:pos x="T0" y="T1"/>
                </a:cxn>
                <a:cxn ang="0">
                  <a:pos x="T2" y="T3"/>
                </a:cxn>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pic>
        <p:nvPicPr>
          <p:cNvPr id="7" name="Picture 6">
            <a:extLst>
              <a:ext uri="{FF2B5EF4-FFF2-40B4-BE49-F238E27FC236}">
                <a16:creationId xmlns:a16="http://schemas.microsoft.com/office/drawing/2014/main" id="{1E5A0999-B8A9-5740-B342-CBAAD0545CCC}"/>
              </a:ext>
            </a:extLst>
          </p:cNvPr>
          <p:cNvPicPr>
            <a:picLocks noChangeAspect="1"/>
          </p:cNvPicPr>
          <p:nvPr/>
        </p:nvPicPr>
        <p:blipFill rotWithShape="1">
          <a:blip r:embed="rId2"/>
          <a:srcRect r="17779" b="-1"/>
          <a:stretch/>
        </p:blipFill>
        <p:spPr>
          <a:xfrm>
            <a:off x="20" y="227"/>
            <a:ext cx="12191675" cy="6858000"/>
          </a:xfrm>
          <a:prstGeom prst="rect">
            <a:avLst/>
          </a:prstGeom>
        </p:spPr>
      </p:pic>
      <p:grpSp>
        <p:nvGrpSpPr>
          <p:cNvPr id="69" name="Group 60">
            <a:extLst>
              <a:ext uri="{FF2B5EF4-FFF2-40B4-BE49-F238E27FC236}">
                <a16:creationId xmlns:a16="http://schemas.microsoft.com/office/drawing/2014/main" id="{99502C85-D694-4534-81D2-BE2E526122E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833747" y="1186483"/>
            <a:ext cx="4510627" cy="4477933"/>
            <a:chOff x="3833747" y="1186483"/>
            <a:chExt cx="4510627" cy="4477933"/>
          </a:xfrm>
        </p:grpSpPr>
        <p:sp>
          <p:nvSpPr>
            <p:cNvPr id="62" name="Rectangle 61">
              <a:extLst>
                <a:ext uri="{FF2B5EF4-FFF2-40B4-BE49-F238E27FC236}">
                  <a16:creationId xmlns:a16="http://schemas.microsoft.com/office/drawing/2014/main" id="{070D54E8-5694-4275-AC73-041D919D5C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837681" y="1186483"/>
              <a:ext cx="4506693" cy="716184"/>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Isosceles Triangle 39">
              <a:extLst>
                <a:ext uri="{FF2B5EF4-FFF2-40B4-BE49-F238E27FC236}">
                  <a16:creationId xmlns:a16="http://schemas.microsoft.com/office/drawing/2014/main" id="{085E5B83-AB95-4571-B7AE-841A0D5F99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5892384" y="5313353"/>
              <a:ext cx="407233" cy="351063"/>
            </a:xfrm>
            <a:prstGeom prst="triangle">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E63AAECE-705E-4B7A-B758-B9CEB30C1A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833747" y="1991156"/>
              <a:ext cx="4510180" cy="3322196"/>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itle 5">
            <a:extLst>
              <a:ext uri="{FF2B5EF4-FFF2-40B4-BE49-F238E27FC236}">
                <a16:creationId xmlns:a16="http://schemas.microsoft.com/office/drawing/2014/main" id="{18943F3F-4AB5-0C44-ABEB-FDA7A2781ADC}"/>
              </a:ext>
            </a:extLst>
          </p:cNvPr>
          <p:cNvSpPr>
            <a:spLocks noGrp="1"/>
          </p:cNvSpPr>
          <p:nvPr>
            <p:ph type="title"/>
          </p:nvPr>
        </p:nvSpPr>
        <p:spPr>
          <a:xfrm>
            <a:off x="3916043" y="2075504"/>
            <a:ext cx="4345588" cy="2042725"/>
          </a:xfrm>
        </p:spPr>
        <p:txBody>
          <a:bodyPr vert="horz" lIns="228600" tIns="228600" rIns="228600" bIns="0" rtlCol="0" anchor="b">
            <a:normAutofit/>
          </a:bodyPr>
          <a:lstStyle/>
          <a:p>
            <a:pPr>
              <a:lnSpc>
                <a:spcPct val="80000"/>
              </a:lnSpc>
            </a:pPr>
            <a:r>
              <a:rPr lang="en-US" sz="4600"/>
              <a:t>Tips to Build Self Esteem and Confidence</a:t>
            </a:r>
          </a:p>
        </p:txBody>
      </p:sp>
    </p:spTree>
    <p:extLst>
      <p:ext uri="{BB962C8B-B14F-4D97-AF65-F5344CB8AC3E}">
        <p14:creationId xmlns:p14="http://schemas.microsoft.com/office/powerpoint/2010/main" val="9135996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5228BFD-C843-6D49-8902-4EAB43C3A4F3}"/>
              </a:ext>
            </a:extLst>
          </p:cNvPr>
          <p:cNvSpPr>
            <a:spLocks noGrp="1"/>
          </p:cNvSpPr>
          <p:nvPr>
            <p:ph type="title"/>
          </p:nvPr>
        </p:nvSpPr>
        <p:spPr/>
        <p:txBody>
          <a:bodyPr/>
          <a:lstStyle/>
          <a:p>
            <a:r>
              <a:rPr lang="en-US" dirty="0"/>
              <a:t>Say Positive Affirmations to Yourself </a:t>
            </a:r>
          </a:p>
        </p:txBody>
      </p:sp>
      <p:sp>
        <p:nvSpPr>
          <p:cNvPr id="4" name="Content Placeholder 3">
            <a:extLst>
              <a:ext uri="{FF2B5EF4-FFF2-40B4-BE49-F238E27FC236}">
                <a16:creationId xmlns:a16="http://schemas.microsoft.com/office/drawing/2014/main" id="{A422064F-AB81-EE41-A844-03D43B7DF95C}"/>
              </a:ext>
            </a:extLst>
          </p:cNvPr>
          <p:cNvSpPr>
            <a:spLocks noGrp="1"/>
          </p:cNvSpPr>
          <p:nvPr>
            <p:ph idx="1"/>
          </p:nvPr>
        </p:nvSpPr>
        <p:spPr/>
        <p:txBody>
          <a:bodyPr>
            <a:normAutofit fontScale="70000" lnSpcReduction="20000"/>
          </a:bodyPr>
          <a:lstStyle/>
          <a:p>
            <a:pPr marL="0" indent="0">
              <a:buNone/>
            </a:pPr>
            <a:r>
              <a:rPr lang="en-US" sz="2000" dirty="0"/>
              <a:t>Positive affirmations are positive thoughts and statements that we tell ourselves to raise our self-esteem and boost our confidence.</a:t>
            </a:r>
          </a:p>
          <a:p>
            <a:r>
              <a:rPr lang="en-US" dirty="0"/>
              <a:t>1. The more I like myself, the more others will like me.</a:t>
            </a:r>
          </a:p>
          <a:p>
            <a:r>
              <a:rPr lang="en-US" dirty="0"/>
              <a:t>2. I am becoming better with each day.</a:t>
            </a:r>
          </a:p>
          <a:p>
            <a:r>
              <a:rPr lang="en-US" dirty="0"/>
              <a:t>3. I am happy to be here.</a:t>
            </a:r>
          </a:p>
          <a:p>
            <a:r>
              <a:rPr lang="en-US" dirty="0"/>
              <a:t>4. I have people who care about me and will help me if I need it.</a:t>
            </a:r>
          </a:p>
          <a:p>
            <a:r>
              <a:rPr lang="en-US" dirty="0"/>
              <a:t>5. I will ask for help if I need it.</a:t>
            </a:r>
          </a:p>
          <a:p>
            <a:r>
              <a:rPr lang="en-US" dirty="0"/>
              <a:t>6. I am always learning more about who I am and what matters to me.</a:t>
            </a:r>
          </a:p>
          <a:p>
            <a:r>
              <a:rPr lang="en-US" dirty="0"/>
              <a:t>7. I understand that my actions become habits so I will try to do the right thing.</a:t>
            </a:r>
          </a:p>
          <a:p>
            <a:r>
              <a:rPr lang="en-US" dirty="0"/>
              <a:t>8. I love and respect my family for all they do for me.</a:t>
            </a:r>
          </a:p>
          <a:p>
            <a:r>
              <a:rPr lang="en-US" dirty="0"/>
              <a:t>9. I am an intelligent being, but I don’t know everything.</a:t>
            </a:r>
          </a:p>
          <a:p>
            <a:r>
              <a:rPr lang="en-US" dirty="0"/>
              <a:t>10. I am proud to represent the values that matter to me and my community.</a:t>
            </a:r>
          </a:p>
          <a:p>
            <a:r>
              <a:rPr lang="en-US" dirty="0"/>
              <a:t>11. I love myself.</a:t>
            </a:r>
          </a:p>
          <a:p>
            <a:r>
              <a:rPr lang="en-US" dirty="0"/>
              <a:t>12. I feel lucky to have the opportunities that I do.</a:t>
            </a:r>
          </a:p>
          <a:p>
            <a:pPr marL="0" indent="0">
              <a:buNone/>
            </a:pPr>
            <a:r>
              <a:rPr lang="en-US" sz="1400" dirty="0">
                <a:hlinkClick r:id="rId2"/>
              </a:rPr>
              <a:t>https://blog.mindvalley.com/affirmations-for-teens/</a:t>
            </a:r>
            <a:endParaRPr lang="en-US" sz="1400" dirty="0"/>
          </a:p>
          <a:p>
            <a:endParaRPr lang="en-US" dirty="0"/>
          </a:p>
        </p:txBody>
      </p:sp>
    </p:spTree>
    <p:extLst>
      <p:ext uri="{BB962C8B-B14F-4D97-AF65-F5344CB8AC3E}">
        <p14:creationId xmlns:p14="http://schemas.microsoft.com/office/powerpoint/2010/main" val="2547214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4" name="Rectangle 38">
            <a:extLst>
              <a:ext uri="{FF2B5EF4-FFF2-40B4-BE49-F238E27FC236}">
                <a16:creationId xmlns:a16="http://schemas.microsoft.com/office/drawing/2014/main" id="{48CAE4AE-A9DF-45AF-9A9C-1712BC6341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5" name="Group 40">
            <a:extLst>
              <a:ext uri="{FF2B5EF4-FFF2-40B4-BE49-F238E27FC236}">
                <a16:creationId xmlns:a16="http://schemas.microsoft.com/office/drawing/2014/main" id="{6C272060-BC98-4C91-A58F-4DFEC566CF7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42" name="Freeform 5">
              <a:extLst>
                <a:ext uri="{FF2B5EF4-FFF2-40B4-BE49-F238E27FC236}">
                  <a16:creationId xmlns:a16="http://schemas.microsoft.com/office/drawing/2014/main" id="{8BA2DCB9-0DC0-4109-B2A2-56896E35E66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306513" y="0"/>
              <a:ext cx="3862388" cy="6843713"/>
            </a:xfrm>
            <a:custGeom>
              <a:avLst/>
              <a:gdLst>
                <a:gd name="T0" fmla="*/ 813 w 813"/>
                <a:gd name="T1" fmla="*/ 0 h 1440"/>
                <a:gd name="T2" fmla="*/ 435 w 813"/>
                <a:gd name="T3" fmla="*/ 1440 h 1440"/>
              </a:gdLst>
              <a:ahLst/>
              <a:cxnLst>
                <a:cxn ang="0">
                  <a:pos x="T0" y="T1"/>
                </a:cxn>
                <a:cxn ang="0">
                  <a:pos x="T2" y="T3"/>
                </a:cxn>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3" name="Freeform 6">
              <a:extLst>
                <a:ext uri="{FF2B5EF4-FFF2-40B4-BE49-F238E27FC236}">
                  <a16:creationId xmlns:a16="http://schemas.microsoft.com/office/drawing/2014/main" id="{64A33555-1142-4AD7-8084-1A99422A118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26725" y="9525"/>
              <a:ext cx="1539875" cy="555625"/>
            </a:xfrm>
            <a:custGeom>
              <a:avLst/>
              <a:gdLst>
                <a:gd name="T0" fmla="*/ 324 w 324"/>
                <a:gd name="T1" fmla="*/ 117 h 117"/>
                <a:gd name="T2" fmla="*/ 0 w 324"/>
                <a:gd name="T3" fmla="*/ 0 h 117"/>
              </a:gdLst>
              <a:ahLst/>
              <a:cxnLst>
                <a:cxn ang="0">
                  <a:pos x="T0" y="T1"/>
                </a:cxn>
                <a:cxn ang="0">
                  <a:pos x="T2" y="T3"/>
                </a:cxn>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4" name="Freeform 7">
              <a:extLst>
                <a:ext uri="{FF2B5EF4-FFF2-40B4-BE49-F238E27FC236}">
                  <a16:creationId xmlns:a16="http://schemas.microsoft.com/office/drawing/2014/main" id="{BC6E4081-1A88-453E-8CCF-B97B0CE20DF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247313" y="5013325"/>
              <a:ext cx="1919288" cy="1830388"/>
            </a:xfrm>
            <a:custGeom>
              <a:avLst/>
              <a:gdLst>
                <a:gd name="T0" fmla="*/ 0 w 404"/>
                <a:gd name="T1" fmla="*/ 385 h 385"/>
                <a:gd name="T2" fmla="*/ 404 w 404"/>
                <a:gd name="T3" fmla="*/ 0 h 385"/>
              </a:gdLst>
              <a:ahLst/>
              <a:cxnLst>
                <a:cxn ang="0">
                  <a:pos x="T0" y="T1"/>
                </a:cxn>
                <a:cxn ang="0">
                  <a:pos x="T2" y="T3"/>
                </a:cxn>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5" name="Freeform 8">
              <a:extLst>
                <a:ext uri="{FF2B5EF4-FFF2-40B4-BE49-F238E27FC236}">
                  <a16:creationId xmlns:a16="http://schemas.microsoft.com/office/drawing/2014/main" id="{5B7E0935-6EE8-4C61-AED5-09B9A2A99AF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775" y="0"/>
              <a:ext cx="3676650" cy="6843713"/>
            </a:xfrm>
            <a:custGeom>
              <a:avLst/>
              <a:gdLst>
                <a:gd name="T0" fmla="*/ 774 w 774"/>
                <a:gd name="T1" fmla="*/ 0 h 1440"/>
                <a:gd name="T2" fmla="*/ 411 w 774"/>
                <a:gd name="T3" fmla="*/ 1440 h 1440"/>
              </a:gdLst>
              <a:ahLst/>
              <a:cxnLst>
                <a:cxn ang="0">
                  <a:pos x="T0" y="T1"/>
                </a:cxn>
                <a:cxn ang="0">
                  <a:pos x="T2" y="T3"/>
                </a:cxn>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6" name="Freeform 9">
              <a:extLst>
                <a:ext uri="{FF2B5EF4-FFF2-40B4-BE49-F238E27FC236}">
                  <a16:creationId xmlns:a16="http://schemas.microsoft.com/office/drawing/2014/main" id="{EB962BD6-C878-48FF-A75E-DCC7BDA3C33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2988" y="9525"/>
              <a:ext cx="963613" cy="366713"/>
            </a:xfrm>
            <a:custGeom>
              <a:avLst/>
              <a:gdLst>
                <a:gd name="T0" fmla="*/ 203 w 203"/>
                <a:gd name="T1" fmla="*/ 77 h 77"/>
                <a:gd name="T2" fmla="*/ 0 w 203"/>
                <a:gd name="T3" fmla="*/ 0 h 77"/>
              </a:gdLst>
              <a:ahLst/>
              <a:cxnLst>
                <a:cxn ang="0">
                  <a:pos x="T0" y="T1"/>
                </a:cxn>
                <a:cxn ang="0">
                  <a:pos x="T2" y="T3"/>
                </a:cxn>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7" name="Freeform 10">
              <a:extLst>
                <a:ext uri="{FF2B5EF4-FFF2-40B4-BE49-F238E27FC236}">
                  <a16:creationId xmlns:a16="http://schemas.microsoft.com/office/drawing/2014/main" id="{CABF3786-BDE1-4FE5-9967-F6B6131A2CF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494963" y="5275263"/>
              <a:ext cx="1666875" cy="1577975"/>
            </a:xfrm>
            <a:custGeom>
              <a:avLst/>
              <a:gdLst>
                <a:gd name="T0" fmla="*/ 0 w 351"/>
                <a:gd name="T1" fmla="*/ 332 h 332"/>
                <a:gd name="T2" fmla="*/ 351 w 351"/>
                <a:gd name="T3" fmla="*/ 0 h 332"/>
              </a:gdLst>
              <a:ahLst/>
              <a:cxnLst>
                <a:cxn ang="0">
                  <a:pos x="T0" y="T1"/>
                </a:cxn>
                <a:cxn ang="0">
                  <a:pos x="T2" y="T3"/>
                </a:cxn>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8" name="Freeform 11">
              <a:extLst>
                <a:ext uri="{FF2B5EF4-FFF2-40B4-BE49-F238E27FC236}">
                  <a16:creationId xmlns:a16="http://schemas.microsoft.com/office/drawing/2014/main" id="{4969707A-C75E-4F7F-A5C2-2991C654755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621088" cy="6843713"/>
            </a:xfrm>
            <a:custGeom>
              <a:avLst/>
              <a:gdLst>
                <a:gd name="T0" fmla="*/ 762 w 762"/>
                <a:gd name="T1" fmla="*/ 0 h 1440"/>
                <a:gd name="T2" fmla="*/ 403 w 762"/>
                <a:gd name="T3" fmla="*/ 1440 h 1440"/>
              </a:gdLst>
              <a:ahLst/>
              <a:cxnLst>
                <a:cxn ang="0">
                  <a:pos x="T0" y="T1"/>
                </a:cxn>
                <a:cxn ang="0">
                  <a:pos x="T2" y="T3"/>
                </a:cxn>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9" name="Freeform 12">
              <a:extLst>
                <a:ext uri="{FF2B5EF4-FFF2-40B4-BE49-F238E27FC236}">
                  <a16:creationId xmlns:a16="http://schemas.microsoft.com/office/drawing/2014/main" id="{0E293989-8389-48CD-85D3-CAEFD5E9637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501438" y="9525"/>
              <a:ext cx="665163" cy="257175"/>
            </a:xfrm>
            <a:custGeom>
              <a:avLst/>
              <a:gdLst>
                <a:gd name="T0" fmla="*/ 140 w 140"/>
                <a:gd name="T1" fmla="*/ 54 h 54"/>
                <a:gd name="T2" fmla="*/ 0 w 140"/>
                <a:gd name="T3" fmla="*/ 0 h 54"/>
              </a:gdLst>
              <a:ahLst/>
              <a:cxnLst>
                <a:cxn ang="0">
                  <a:pos x="T0" y="T1"/>
                </a:cxn>
                <a:cxn ang="0">
                  <a:pos x="T2" y="T3"/>
                </a:cxn>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0" name="Freeform 13">
              <a:extLst>
                <a:ext uri="{FF2B5EF4-FFF2-40B4-BE49-F238E27FC236}">
                  <a16:creationId xmlns:a16="http://schemas.microsoft.com/office/drawing/2014/main" id="{8DCF1E8B-9247-45E2-8641-90DA9F7D525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41013" y="5408613"/>
              <a:ext cx="1525588" cy="1435100"/>
            </a:xfrm>
            <a:custGeom>
              <a:avLst/>
              <a:gdLst>
                <a:gd name="T0" fmla="*/ 0 w 321"/>
                <a:gd name="T1" fmla="*/ 302 h 302"/>
                <a:gd name="T2" fmla="*/ 321 w 321"/>
                <a:gd name="T3" fmla="*/ 0 h 302"/>
              </a:gdLst>
              <a:ahLst/>
              <a:cxnLst>
                <a:cxn ang="0">
                  <a:pos x="T0" y="T1"/>
                </a:cxn>
                <a:cxn ang="0">
                  <a:pos x="T2" y="T3"/>
                </a:cxn>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1" name="Freeform 14">
              <a:extLst>
                <a:ext uri="{FF2B5EF4-FFF2-40B4-BE49-F238E27FC236}">
                  <a16:creationId xmlns:a16="http://schemas.microsoft.com/office/drawing/2014/main" id="{48DF418F-91AD-4E55-AF3B-F28FF45961B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244850" cy="6843713"/>
            </a:xfrm>
            <a:custGeom>
              <a:avLst/>
              <a:gdLst>
                <a:gd name="T0" fmla="*/ 683 w 683"/>
                <a:gd name="T1" fmla="*/ 0 h 1440"/>
                <a:gd name="T2" fmla="*/ 355 w 683"/>
                <a:gd name="T3" fmla="*/ 1440 h 1440"/>
              </a:gdLst>
              <a:ahLst/>
              <a:cxnLst>
                <a:cxn ang="0">
                  <a:pos x="T0" y="T1"/>
                </a:cxn>
                <a:cxn ang="0">
                  <a:pos x="T2" y="T3"/>
                </a:cxn>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2" name="Freeform 15">
              <a:extLst>
                <a:ext uri="{FF2B5EF4-FFF2-40B4-BE49-F238E27FC236}">
                  <a16:creationId xmlns:a16="http://schemas.microsoft.com/office/drawing/2014/main" id="{EDBF35BD-D1DA-49B1-AE30-289189DACD5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802938" y="5518150"/>
              <a:ext cx="1363663" cy="1325563"/>
            </a:xfrm>
            <a:custGeom>
              <a:avLst/>
              <a:gdLst>
                <a:gd name="T0" fmla="*/ 0 w 287"/>
                <a:gd name="T1" fmla="*/ 279 h 279"/>
                <a:gd name="T2" fmla="*/ 287 w 287"/>
                <a:gd name="T3" fmla="*/ 0 h 279"/>
              </a:gdLst>
              <a:ahLst/>
              <a:cxnLst>
                <a:cxn ang="0">
                  <a:pos x="T0" y="T1"/>
                </a:cxn>
                <a:cxn ang="0">
                  <a:pos x="T2" y="T3"/>
                </a:cxn>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3" name="Freeform 16">
              <a:extLst>
                <a:ext uri="{FF2B5EF4-FFF2-40B4-BE49-F238E27FC236}">
                  <a16:creationId xmlns:a16="http://schemas.microsoft.com/office/drawing/2014/main" id="{69198BEC-A3B6-4562-AB0F-3E7760026C4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89000" y="0"/>
              <a:ext cx="3230563" cy="6843713"/>
            </a:xfrm>
            <a:custGeom>
              <a:avLst/>
              <a:gdLst>
                <a:gd name="T0" fmla="*/ 680 w 680"/>
                <a:gd name="T1" fmla="*/ 0 h 1440"/>
                <a:gd name="T2" fmla="*/ 337 w 680"/>
                <a:gd name="T3" fmla="*/ 1440 h 1440"/>
              </a:gdLst>
              <a:ahLst/>
              <a:cxnLst>
                <a:cxn ang="0">
                  <a:pos x="T0" y="T1"/>
                </a:cxn>
                <a:cxn ang="0">
                  <a:pos x="T2" y="T3"/>
                </a:cxn>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4" name="Freeform 17">
              <a:extLst>
                <a:ext uri="{FF2B5EF4-FFF2-40B4-BE49-F238E27FC236}">
                  <a16:creationId xmlns:a16="http://schemas.microsoft.com/office/drawing/2014/main" id="{9AB30D45-77AB-4323-83A2-1A637D07D54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79150" y="5694363"/>
              <a:ext cx="1187450" cy="1149350"/>
            </a:xfrm>
            <a:custGeom>
              <a:avLst/>
              <a:gdLst>
                <a:gd name="T0" fmla="*/ 0 w 250"/>
                <a:gd name="T1" fmla="*/ 242 h 242"/>
                <a:gd name="T2" fmla="*/ 250 w 250"/>
                <a:gd name="T3" fmla="*/ 0 h 242"/>
              </a:gdLst>
              <a:ahLst/>
              <a:cxnLst>
                <a:cxn ang="0">
                  <a:pos x="T0" y="T1"/>
                </a:cxn>
                <a:cxn ang="0">
                  <a:pos x="T2" y="T3"/>
                </a:cxn>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5" name="Freeform 18">
              <a:extLst>
                <a:ext uri="{FF2B5EF4-FFF2-40B4-BE49-F238E27FC236}">
                  <a16:creationId xmlns:a16="http://schemas.microsoft.com/office/drawing/2014/main" id="{D1AD137E-7B63-434C-9D0D-5A64BB49685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84188" y="0"/>
              <a:ext cx="3421063" cy="6843713"/>
            </a:xfrm>
            <a:custGeom>
              <a:avLst/>
              <a:gdLst>
                <a:gd name="T0" fmla="*/ 720 w 720"/>
                <a:gd name="T1" fmla="*/ 0 h 1440"/>
                <a:gd name="T2" fmla="*/ 362 w 720"/>
                <a:gd name="T3" fmla="*/ 1440 h 1440"/>
              </a:gdLst>
              <a:ahLst/>
              <a:cxnLst>
                <a:cxn ang="0">
                  <a:pos x="T0" y="T1"/>
                </a:cxn>
                <a:cxn ang="0">
                  <a:pos x="T2" y="T3"/>
                </a:cxn>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6" name="Freeform 19">
              <a:extLst>
                <a:ext uri="{FF2B5EF4-FFF2-40B4-BE49-F238E27FC236}">
                  <a16:creationId xmlns:a16="http://schemas.microsoft.com/office/drawing/2014/main" id="{8B32BE2D-36DC-4BD0-952E-8FE32A70DB8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87125" y="6049963"/>
              <a:ext cx="879475" cy="793750"/>
            </a:xfrm>
            <a:custGeom>
              <a:avLst/>
              <a:gdLst>
                <a:gd name="T0" fmla="*/ 0 w 185"/>
                <a:gd name="T1" fmla="*/ 167 h 167"/>
                <a:gd name="T2" fmla="*/ 185 w 185"/>
                <a:gd name="T3" fmla="*/ 0 h 167"/>
              </a:gdLst>
              <a:ahLst/>
              <a:cxnLst>
                <a:cxn ang="0">
                  <a:pos x="T0" y="T1"/>
                </a:cxn>
                <a:cxn ang="0">
                  <a:pos x="T2" y="T3"/>
                </a:cxn>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7" name="Freeform 20">
              <a:extLst>
                <a:ext uri="{FF2B5EF4-FFF2-40B4-BE49-F238E27FC236}">
                  <a16:creationId xmlns:a16="http://schemas.microsoft.com/office/drawing/2014/main" id="{930295E0-AD01-4DB0-9829-AD91BED608F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98488" y="0"/>
              <a:ext cx="2717800" cy="6843713"/>
            </a:xfrm>
            <a:custGeom>
              <a:avLst/>
              <a:gdLst>
                <a:gd name="T0" fmla="*/ 572 w 572"/>
                <a:gd name="T1" fmla="*/ 0 h 1440"/>
                <a:gd name="T2" fmla="*/ 164 w 572"/>
                <a:gd name="T3" fmla="*/ 1440 h 1440"/>
              </a:gdLst>
              <a:ahLst/>
              <a:cxnLst>
                <a:cxn ang="0">
                  <a:pos x="T0" y="T1"/>
                </a:cxn>
                <a:cxn ang="0">
                  <a:pos x="T2" y="T3"/>
                </a:cxn>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8" name="Freeform 21">
              <a:extLst>
                <a:ext uri="{FF2B5EF4-FFF2-40B4-BE49-F238E27FC236}">
                  <a16:creationId xmlns:a16="http://schemas.microsoft.com/office/drawing/2014/main" id="{29807E74-6BFD-4EA7-B3F3-92C0728A7D8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61938" y="0"/>
              <a:ext cx="2944813" cy="6843713"/>
            </a:xfrm>
            <a:custGeom>
              <a:avLst/>
              <a:gdLst>
                <a:gd name="T0" fmla="*/ 620 w 620"/>
                <a:gd name="T1" fmla="*/ 0 h 1440"/>
                <a:gd name="T2" fmla="*/ 186 w 620"/>
                <a:gd name="T3" fmla="*/ 1440 h 1440"/>
              </a:gdLst>
              <a:ahLst/>
              <a:cxnLst>
                <a:cxn ang="0">
                  <a:pos x="T0" y="T1"/>
                </a:cxn>
                <a:cxn ang="0">
                  <a:pos x="T2" y="T3"/>
                </a:cxn>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9" name="Freeform 22">
              <a:extLst>
                <a:ext uri="{FF2B5EF4-FFF2-40B4-BE49-F238E27FC236}">
                  <a16:creationId xmlns:a16="http://schemas.microsoft.com/office/drawing/2014/main" id="{C9EDBF49-4B87-4B6F-BEE6-DDC4A63CE60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17513" y="0"/>
              <a:ext cx="2403475" cy="6843713"/>
            </a:xfrm>
            <a:custGeom>
              <a:avLst/>
              <a:gdLst>
                <a:gd name="T0" fmla="*/ 506 w 506"/>
                <a:gd name="T1" fmla="*/ 0 h 1440"/>
                <a:gd name="T2" fmla="*/ 171 w 506"/>
                <a:gd name="T3" fmla="*/ 1440 h 1440"/>
              </a:gdLst>
              <a:ahLst/>
              <a:cxnLst>
                <a:cxn ang="0">
                  <a:pos x="T0" y="T1"/>
                </a:cxn>
                <a:cxn ang="0">
                  <a:pos x="T2" y="T3"/>
                </a:cxn>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0" name="Freeform 23">
              <a:extLst>
                <a:ext uri="{FF2B5EF4-FFF2-40B4-BE49-F238E27FC236}">
                  <a16:creationId xmlns:a16="http://schemas.microsoft.com/office/drawing/2014/main" id="{7738C468-1405-4ED9-8392-F93FA995EE0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9525"/>
              <a:ext cx="1771650" cy="3198813"/>
            </a:xfrm>
            <a:custGeom>
              <a:avLst/>
              <a:gdLst>
                <a:gd name="T0" fmla="*/ 373 w 373"/>
                <a:gd name="T1" fmla="*/ 0 h 673"/>
                <a:gd name="T2" fmla="*/ 0 w 373"/>
                <a:gd name="T3" fmla="*/ 673 h 673"/>
              </a:gdLst>
              <a:ahLst/>
              <a:cxnLst>
                <a:cxn ang="0">
                  <a:pos x="T0" y="T1"/>
                </a:cxn>
                <a:cxn ang="0">
                  <a:pos x="T2" y="T3"/>
                </a:cxn>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1" name="Freeform 24">
              <a:extLst>
                <a:ext uri="{FF2B5EF4-FFF2-40B4-BE49-F238E27FC236}">
                  <a16:creationId xmlns:a16="http://schemas.microsoft.com/office/drawing/2014/main" id="{F16402CF-F511-450A-8584-8C8A5B7E9D9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763" y="6016625"/>
              <a:ext cx="214313" cy="827088"/>
            </a:xfrm>
            <a:custGeom>
              <a:avLst/>
              <a:gdLst>
                <a:gd name="T0" fmla="*/ 0 w 45"/>
                <a:gd name="T1" fmla="*/ 0 h 174"/>
                <a:gd name="T2" fmla="*/ 45 w 45"/>
                <a:gd name="T3" fmla="*/ 174 h 174"/>
              </a:gdLst>
              <a:ahLst/>
              <a:cxnLst>
                <a:cxn ang="0">
                  <a:pos x="T0" y="T1"/>
                </a:cxn>
                <a:cxn ang="0">
                  <a:pos x="T2" y="T3"/>
                </a:cxn>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2" name="Freeform 25">
              <a:extLst>
                <a:ext uri="{FF2B5EF4-FFF2-40B4-BE49-F238E27FC236}">
                  <a16:creationId xmlns:a16="http://schemas.microsoft.com/office/drawing/2014/main" id="{85E5B49A-CFC2-4019-9BA6-528095F788C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0"/>
              <a:ext cx="1562100" cy="2228850"/>
            </a:xfrm>
            <a:custGeom>
              <a:avLst/>
              <a:gdLst>
                <a:gd name="T0" fmla="*/ 329 w 329"/>
                <a:gd name="T1" fmla="*/ 0 h 469"/>
                <a:gd name="T2" fmla="*/ 0 w 329"/>
                <a:gd name="T3" fmla="*/ 469 h 469"/>
              </a:gdLst>
              <a:ahLst/>
              <a:cxnLst>
                <a:cxn ang="0">
                  <a:pos x="T0" y="T1"/>
                </a:cxn>
                <a:cxn ang="0">
                  <a:pos x="T2" y="T3"/>
                </a:cxn>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2" name="Title 1">
            <a:extLst>
              <a:ext uri="{FF2B5EF4-FFF2-40B4-BE49-F238E27FC236}">
                <a16:creationId xmlns:a16="http://schemas.microsoft.com/office/drawing/2014/main" id="{DD6CE3DF-A6A3-3E4E-B6F0-6FDBBB7BA62A}"/>
              </a:ext>
            </a:extLst>
          </p:cNvPr>
          <p:cNvSpPr>
            <a:spLocks noGrp="1"/>
          </p:cNvSpPr>
          <p:nvPr>
            <p:ph type="title"/>
          </p:nvPr>
        </p:nvSpPr>
        <p:spPr>
          <a:xfrm>
            <a:off x="7269686" y="795527"/>
            <a:ext cx="4123738" cy="1433323"/>
          </a:xfrm>
        </p:spPr>
        <p:txBody>
          <a:bodyPr>
            <a:normAutofit/>
          </a:bodyPr>
          <a:lstStyle/>
          <a:p>
            <a:pPr algn="l"/>
            <a:r>
              <a:rPr lang="en-US" sz="3200">
                <a:solidFill>
                  <a:schemeClr val="tx2"/>
                </a:solidFill>
              </a:rPr>
              <a:t>Let negative people go</a:t>
            </a:r>
          </a:p>
        </p:txBody>
      </p:sp>
      <p:sp>
        <p:nvSpPr>
          <p:cNvPr id="76" name="Rectangle 63">
            <a:extLst>
              <a:ext uri="{FF2B5EF4-FFF2-40B4-BE49-F238E27FC236}">
                <a16:creationId xmlns:a16="http://schemas.microsoft.com/office/drawing/2014/main" id="{E972DE0D-2E53-4159-ABD3-C601524262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7720" y="795527"/>
            <a:ext cx="5970638" cy="5248847"/>
          </a:xfrm>
          <a:prstGeom prst="rect">
            <a:avLst/>
          </a:prstGeom>
          <a:solidFill>
            <a:schemeClr val="bg1"/>
          </a:solidFill>
          <a:ln w="19050">
            <a:solidFill>
              <a:srgbClr val="E6EA7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0151D6D1-7BA7-844D-BA83-409CD4E56A70}"/>
              </a:ext>
            </a:extLst>
          </p:cNvPr>
          <p:cNvPicPr>
            <a:picLocks noChangeAspect="1"/>
          </p:cNvPicPr>
          <p:nvPr/>
        </p:nvPicPr>
        <p:blipFill rotWithShape="1">
          <a:blip r:embed="rId2"/>
          <a:srcRect t="6365" b="6657"/>
          <a:stretch/>
        </p:blipFill>
        <p:spPr>
          <a:xfrm>
            <a:off x="972115" y="960214"/>
            <a:ext cx="5641848" cy="4919472"/>
          </a:xfrm>
          <a:prstGeom prst="rect">
            <a:avLst/>
          </a:prstGeom>
          <a:ln w="12700">
            <a:noFill/>
          </a:ln>
        </p:spPr>
      </p:pic>
      <p:sp>
        <p:nvSpPr>
          <p:cNvPr id="3" name="Content Placeholder 2">
            <a:extLst>
              <a:ext uri="{FF2B5EF4-FFF2-40B4-BE49-F238E27FC236}">
                <a16:creationId xmlns:a16="http://schemas.microsoft.com/office/drawing/2014/main" id="{5310FA15-FB89-9147-802A-A7F757823CB8}"/>
              </a:ext>
            </a:extLst>
          </p:cNvPr>
          <p:cNvSpPr>
            <a:spLocks noGrp="1"/>
          </p:cNvSpPr>
          <p:nvPr>
            <p:ph idx="1"/>
          </p:nvPr>
        </p:nvSpPr>
        <p:spPr>
          <a:xfrm>
            <a:off x="7293817" y="2338388"/>
            <a:ext cx="4099607" cy="3678237"/>
          </a:xfrm>
        </p:spPr>
        <p:txBody>
          <a:bodyPr>
            <a:normAutofit/>
          </a:bodyPr>
          <a:lstStyle/>
          <a:p>
            <a:pPr>
              <a:lnSpc>
                <a:spcPct val="110000"/>
              </a:lnSpc>
              <a:buClr>
                <a:srgbClr val="E6EA71"/>
              </a:buClr>
            </a:pPr>
            <a:r>
              <a:rPr lang="en-US" sz="1400"/>
              <a:t>If there are people in your life who are negative--who have nothing positive to say or who put you down or take advantage of you--do the smart thing and let them go. The only way to find your self-esteem is to surround yourself with supportive positive people who admire you and value you.</a:t>
            </a:r>
          </a:p>
          <a:p>
            <a:pPr marL="0" indent="0">
              <a:lnSpc>
                <a:spcPct val="110000"/>
              </a:lnSpc>
              <a:buClr>
                <a:srgbClr val="E6EA71"/>
              </a:buClr>
              <a:buNone/>
            </a:pPr>
            <a:endParaRPr lang="en-US" sz="1400"/>
          </a:p>
          <a:p>
            <a:pPr>
              <a:lnSpc>
                <a:spcPct val="110000"/>
              </a:lnSpc>
              <a:buClr>
                <a:srgbClr val="E6EA71"/>
              </a:buClr>
            </a:pPr>
            <a:endParaRPr lang="en-US" sz="1400"/>
          </a:p>
          <a:p>
            <a:pPr marL="0" indent="0">
              <a:lnSpc>
                <a:spcPct val="110000"/>
              </a:lnSpc>
              <a:buClr>
                <a:srgbClr val="E6EA71"/>
              </a:buClr>
              <a:buNone/>
            </a:pPr>
            <a:endParaRPr lang="en-US" sz="1400"/>
          </a:p>
          <a:p>
            <a:pPr marL="0" indent="0">
              <a:lnSpc>
                <a:spcPct val="110000"/>
              </a:lnSpc>
              <a:buClr>
                <a:srgbClr val="E6EA71"/>
              </a:buClr>
              <a:buNone/>
            </a:pPr>
            <a:r>
              <a:rPr lang="en-US" sz="1400">
                <a:hlinkClick r:id="rId3"/>
              </a:rPr>
              <a:t>https://www.inc.com/lolly-daskal/19-simple-ways-to-boost-your-self-esteem-quickly.html</a:t>
            </a:r>
            <a:endParaRPr lang="en-US" sz="1400"/>
          </a:p>
        </p:txBody>
      </p:sp>
    </p:spTree>
    <p:extLst>
      <p:ext uri="{BB962C8B-B14F-4D97-AF65-F5344CB8AC3E}">
        <p14:creationId xmlns:p14="http://schemas.microsoft.com/office/powerpoint/2010/main" val="1413138665"/>
      </p:ext>
    </p:extLst>
  </p:cSld>
  <p:clrMapOvr>
    <a:masterClrMapping/>
  </p:clrMapOvr>
</p:sld>
</file>

<file path=ppt/theme/theme1.xml><?xml version="1.0" encoding="utf-8"?>
<a:theme xmlns:a="http://schemas.openxmlformats.org/drawingml/2006/main" name="Atlas">
  <a:themeElements>
    <a:clrScheme name="Atlas">
      <a:dk1>
        <a:sysClr val="windowText" lastClr="000000"/>
      </a:dk1>
      <a:lt1>
        <a:sysClr val="window" lastClr="FFFFFF"/>
      </a:lt1>
      <a:dk2>
        <a:srgbClr val="454545"/>
      </a:dk2>
      <a:lt2>
        <a:srgbClr val="E0E0E0"/>
      </a:lt2>
      <a:accent1>
        <a:srgbClr val="F81B02"/>
      </a:accent1>
      <a:accent2>
        <a:srgbClr val="FC7715"/>
      </a:accent2>
      <a:accent3>
        <a:srgbClr val="AFBF41"/>
      </a:accent3>
      <a:accent4>
        <a:srgbClr val="50C49F"/>
      </a:accent4>
      <a:accent5>
        <a:srgbClr val="3B95C4"/>
      </a:accent5>
      <a:accent6>
        <a:srgbClr val="B560D4"/>
      </a:accent6>
      <a:hlink>
        <a:srgbClr val="FC5A1A"/>
      </a:hlink>
      <a:folHlink>
        <a:srgbClr val="B49E74"/>
      </a:folHlink>
    </a:clrScheme>
    <a:fontScheme name="Atlas">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tlas">
      <a:fillStyleLst>
        <a:solidFill>
          <a:schemeClr val="phClr"/>
        </a:solidFill>
        <a:gradFill rotWithShape="1">
          <a:gsLst>
            <a:gs pos="0">
              <a:schemeClr val="phClr">
                <a:tint val="62000"/>
                <a:alpha val="60000"/>
                <a:satMod val="109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4000"/>
                <a:satMod val="130000"/>
                <a:lumMod val="92000"/>
              </a:schemeClr>
            </a:gs>
            <a:gs pos="100000">
              <a:schemeClr val="phClr">
                <a:shade val="76000"/>
                <a:satMod val="130000"/>
                <a:lumMod val="88000"/>
              </a:schemeClr>
            </a:gs>
          </a:gsLst>
          <a:lin ang="5400000" scaled="0"/>
        </a:gradFill>
      </a:fillStyleLst>
      <a:lnStyleLst>
        <a:ln w="9525" cap="flat" cmpd="sng" algn="ctr">
          <a:solidFill>
            <a:schemeClr val="phClr">
              <a:shade val="90000"/>
            </a:schemeClr>
          </a:solidFill>
          <a:prstDash val="solid"/>
        </a:ln>
        <a:ln w="15875" cap="flat" cmpd="sng" algn="ctr">
          <a:solidFill>
            <a:schemeClr val="phClr">
              <a:shade val="90000"/>
            </a:scheme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38100" dist="25400" dir="5400000" rotWithShape="0">
              <a:srgbClr val="000000">
                <a:alpha val="75000"/>
              </a:srgbClr>
            </a:outerShdw>
          </a:effectLst>
          <a:scene3d>
            <a:camera prst="orthographicFront">
              <a:rot lat="0" lon="0" rev="0"/>
            </a:camera>
            <a:lightRig rig="threePt" dir="tl"/>
          </a:scene3d>
          <a:sp3d>
            <a:bevelT w="0" h="0"/>
          </a:sp3d>
        </a:effectStyle>
      </a:effectStyleLst>
      <a:bgFillStyleLst>
        <a:solidFill>
          <a:schemeClr val="phClr"/>
        </a:solidFill>
        <a:solidFill>
          <a:schemeClr val="phClr"/>
        </a:solidFill>
        <a:gradFill rotWithShape="1">
          <a:gsLst>
            <a:gs pos="10000">
              <a:schemeClr val="phClr">
                <a:tint val="94000"/>
                <a:lumMod val="116000"/>
              </a:schemeClr>
            </a:gs>
            <a:gs pos="100000">
              <a:schemeClr val="phClr">
                <a:tint val="98000"/>
                <a:shade val="86000"/>
                <a:satMod val="90000"/>
                <a:lumMod val="88000"/>
              </a:schemeClr>
            </a:gs>
          </a:gsLst>
          <a:path path="circle">
            <a:fillToRect l="50000" t="15000" r="50000" b="169000"/>
          </a:path>
        </a:gradFill>
      </a:bgFillStyleLst>
    </a:fmtScheme>
  </a:themeElements>
  <a:objectDefaults/>
  <a:extraClrSchemeLst/>
  <a:extLst>
    <a:ext uri="{05A4C25C-085E-4340-85A3-A5531E510DB2}">
      <thm15:themeFamily xmlns:thm15="http://schemas.microsoft.com/office/thememl/2012/main" name="Atlas" id="{5156B0E4-0EB1-49FE-A26B-15F6F698AEC6}" vid="{508F7963-D0B5-43F7-BB2C-FCE3009C08EC}"/>
    </a:ext>
  </a:extLst>
</a:theme>
</file>

<file path=docProps/app.xml><?xml version="1.0" encoding="utf-8"?>
<Properties xmlns="http://schemas.openxmlformats.org/officeDocument/2006/extended-properties" xmlns:vt="http://schemas.openxmlformats.org/officeDocument/2006/docPropsVTypes">
  <TotalTime>0</TotalTime>
  <Words>1069</Words>
  <Application>Microsoft Macintosh PowerPoint</Application>
  <PresentationFormat>Widescreen</PresentationFormat>
  <Paragraphs>98</Paragraphs>
  <Slides>17</Slides>
  <Notes>0</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17</vt:i4>
      </vt:variant>
    </vt:vector>
  </HeadingPairs>
  <TitlesOfParts>
    <vt:vector size="21" baseType="lpstr">
      <vt:lpstr>Calibri Light</vt:lpstr>
      <vt:lpstr>Rockwell</vt:lpstr>
      <vt:lpstr>Wingdings</vt:lpstr>
      <vt:lpstr>Atlas</vt:lpstr>
      <vt:lpstr>Building Your Self Confidence and Self Esteem</vt:lpstr>
      <vt:lpstr>So what is self esteem?</vt:lpstr>
      <vt:lpstr>Where does self esteem come from?</vt:lpstr>
      <vt:lpstr>Why is it important to develop a healthy self esteem?</vt:lpstr>
      <vt:lpstr>How can low self esteem affect you?</vt:lpstr>
      <vt:lpstr>What can cause low self esteem?</vt:lpstr>
      <vt:lpstr>Tips to Build Self Esteem and Confidence</vt:lpstr>
      <vt:lpstr>Say Positive Affirmations to Yourself </vt:lpstr>
      <vt:lpstr>Let negative people go</vt:lpstr>
      <vt:lpstr>Face a Fear</vt:lpstr>
      <vt:lpstr>Exercise </vt:lpstr>
      <vt:lpstr>Give &amp; Help </vt:lpstr>
      <vt:lpstr>Say Stop to your Inner Critic</vt:lpstr>
      <vt:lpstr>Identify your Strengths &amp; Qualities </vt:lpstr>
      <vt:lpstr>Read Self Esteem Books</vt:lpstr>
      <vt:lpstr>Watch videos on boosting self-esteem</vt:lpstr>
      <vt:lpstr>QUESTIONS OR COMMENTS?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Building Your Self Confidence and Self Esteem</dc:title>
  <dc:creator>Microsoft Office User</dc:creator>
  <cp:lastModifiedBy>Microsoft Office User</cp:lastModifiedBy>
  <cp:revision>1</cp:revision>
  <dcterms:created xsi:type="dcterms:W3CDTF">2020-05-01T16:53:37Z</dcterms:created>
  <dcterms:modified xsi:type="dcterms:W3CDTF">2020-05-01T16:54:28Z</dcterms:modified>
</cp:coreProperties>
</file>